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2" r:id="rId1"/>
  </p:sldMasterIdLst>
  <p:notesMasterIdLst>
    <p:notesMasterId r:id="rId25"/>
  </p:notesMasterIdLst>
  <p:handoutMasterIdLst>
    <p:handoutMasterId r:id="rId26"/>
  </p:handoutMasterIdLst>
  <p:sldIdLst>
    <p:sldId id="409" r:id="rId2"/>
    <p:sldId id="357" r:id="rId3"/>
    <p:sldId id="358" r:id="rId4"/>
    <p:sldId id="400" r:id="rId5"/>
    <p:sldId id="408" r:id="rId6"/>
    <p:sldId id="424" r:id="rId7"/>
    <p:sldId id="407" r:id="rId8"/>
    <p:sldId id="425" r:id="rId9"/>
    <p:sldId id="398" r:id="rId10"/>
    <p:sldId id="410" r:id="rId11"/>
    <p:sldId id="418" r:id="rId12"/>
    <p:sldId id="419" r:id="rId13"/>
    <p:sldId id="401" r:id="rId14"/>
    <p:sldId id="420" r:id="rId15"/>
    <p:sldId id="416" r:id="rId16"/>
    <p:sldId id="404" r:id="rId17"/>
    <p:sldId id="421" r:id="rId18"/>
    <p:sldId id="422" r:id="rId19"/>
    <p:sldId id="403" r:id="rId20"/>
    <p:sldId id="423" r:id="rId21"/>
    <p:sldId id="395" r:id="rId22"/>
    <p:sldId id="396" r:id="rId23"/>
    <p:sldId id="397" r:id="rId24"/>
  </p:sldIdLst>
  <p:sldSz cx="9144000" cy="6858000" type="screen4x3"/>
  <p:notesSz cx="6805613" cy="9944100"/>
  <p:defaultTextStyle>
    <a:defPPr>
      <a:defRPr lang="en-GB"/>
    </a:defPPr>
    <a:lvl1pPr algn="l" rtl="0" eaLnBrk="0" fontAlgn="base" hangingPunct="0">
      <a:spcBef>
        <a:spcPct val="0"/>
      </a:spcBef>
      <a:spcAft>
        <a:spcPct val="0"/>
      </a:spcAft>
      <a:defRPr sz="1200" b="1" kern="1200">
        <a:solidFill>
          <a:schemeClr val="tx1"/>
        </a:solidFill>
        <a:latin typeface="Arial Narrow" panose="020B0604020202020204" pitchFamily="34" charset="0"/>
        <a:ea typeface="+mn-ea"/>
        <a:cs typeface="+mn-cs"/>
      </a:defRPr>
    </a:lvl1pPr>
    <a:lvl2pPr marL="457200" algn="l" rtl="0" eaLnBrk="0" fontAlgn="base" hangingPunct="0">
      <a:spcBef>
        <a:spcPct val="0"/>
      </a:spcBef>
      <a:spcAft>
        <a:spcPct val="0"/>
      </a:spcAft>
      <a:defRPr sz="1200" b="1" kern="1200">
        <a:solidFill>
          <a:schemeClr val="tx1"/>
        </a:solidFill>
        <a:latin typeface="Arial Narrow" panose="020B0604020202020204" pitchFamily="34" charset="0"/>
        <a:ea typeface="+mn-ea"/>
        <a:cs typeface="+mn-cs"/>
      </a:defRPr>
    </a:lvl2pPr>
    <a:lvl3pPr marL="914400" algn="l" rtl="0" eaLnBrk="0" fontAlgn="base" hangingPunct="0">
      <a:spcBef>
        <a:spcPct val="0"/>
      </a:spcBef>
      <a:spcAft>
        <a:spcPct val="0"/>
      </a:spcAft>
      <a:defRPr sz="1200" b="1" kern="1200">
        <a:solidFill>
          <a:schemeClr val="tx1"/>
        </a:solidFill>
        <a:latin typeface="Arial Narrow" panose="020B0604020202020204" pitchFamily="34" charset="0"/>
        <a:ea typeface="+mn-ea"/>
        <a:cs typeface="+mn-cs"/>
      </a:defRPr>
    </a:lvl3pPr>
    <a:lvl4pPr marL="1371600" algn="l" rtl="0" eaLnBrk="0" fontAlgn="base" hangingPunct="0">
      <a:spcBef>
        <a:spcPct val="0"/>
      </a:spcBef>
      <a:spcAft>
        <a:spcPct val="0"/>
      </a:spcAft>
      <a:defRPr sz="1200" b="1" kern="1200">
        <a:solidFill>
          <a:schemeClr val="tx1"/>
        </a:solidFill>
        <a:latin typeface="Arial Narrow" panose="020B0604020202020204" pitchFamily="34" charset="0"/>
        <a:ea typeface="+mn-ea"/>
        <a:cs typeface="+mn-cs"/>
      </a:defRPr>
    </a:lvl4pPr>
    <a:lvl5pPr marL="1828800" algn="l" rtl="0" eaLnBrk="0" fontAlgn="base" hangingPunct="0">
      <a:spcBef>
        <a:spcPct val="0"/>
      </a:spcBef>
      <a:spcAft>
        <a:spcPct val="0"/>
      </a:spcAft>
      <a:defRPr sz="1200" b="1" kern="1200">
        <a:solidFill>
          <a:schemeClr val="tx1"/>
        </a:solidFill>
        <a:latin typeface="Arial Narrow" panose="020B0604020202020204" pitchFamily="34" charset="0"/>
        <a:ea typeface="+mn-ea"/>
        <a:cs typeface="+mn-cs"/>
      </a:defRPr>
    </a:lvl5pPr>
    <a:lvl6pPr marL="2286000" algn="l" defTabSz="914400" rtl="0" eaLnBrk="1" latinLnBrk="0" hangingPunct="1">
      <a:defRPr sz="1200" b="1" kern="1200">
        <a:solidFill>
          <a:schemeClr val="tx1"/>
        </a:solidFill>
        <a:latin typeface="Arial Narrow" panose="020B0604020202020204" pitchFamily="34" charset="0"/>
        <a:ea typeface="+mn-ea"/>
        <a:cs typeface="+mn-cs"/>
      </a:defRPr>
    </a:lvl6pPr>
    <a:lvl7pPr marL="2743200" algn="l" defTabSz="914400" rtl="0" eaLnBrk="1" latinLnBrk="0" hangingPunct="1">
      <a:defRPr sz="1200" b="1" kern="1200">
        <a:solidFill>
          <a:schemeClr val="tx1"/>
        </a:solidFill>
        <a:latin typeface="Arial Narrow" panose="020B0604020202020204" pitchFamily="34" charset="0"/>
        <a:ea typeface="+mn-ea"/>
        <a:cs typeface="+mn-cs"/>
      </a:defRPr>
    </a:lvl7pPr>
    <a:lvl8pPr marL="3200400" algn="l" defTabSz="914400" rtl="0" eaLnBrk="1" latinLnBrk="0" hangingPunct="1">
      <a:defRPr sz="1200" b="1" kern="1200">
        <a:solidFill>
          <a:schemeClr val="tx1"/>
        </a:solidFill>
        <a:latin typeface="Arial Narrow" panose="020B0604020202020204" pitchFamily="34" charset="0"/>
        <a:ea typeface="+mn-ea"/>
        <a:cs typeface="+mn-cs"/>
      </a:defRPr>
    </a:lvl8pPr>
    <a:lvl9pPr marL="3657600" algn="l" defTabSz="914400" rtl="0" eaLnBrk="1" latinLnBrk="0" hangingPunct="1">
      <a:defRPr sz="1200" b="1" kern="1200">
        <a:solidFill>
          <a:schemeClr val="tx1"/>
        </a:solidFill>
        <a:latin typeface="Arial Narrow"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41" autoAdjust="0"/>
    <p:restoredTop sz="94660"/>
  </p:normalViewPr>
  <p:slideViewPr>
    <p:cSldViewPr snapToGrid="0">
      <p:cViewPr varScale="1">
        <p:scale>
          <a:sx n="114" d="100"/>
          <a:sy n="114" d="100"/>
        </p:scale>
        <p:origin x="11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20"/>
    </p:cViewPr>
  </p:sorterViewPr>
  <p:notesViewPr>
    <p:cSldViewPr snapToGrid="0">
      <p:cViewPr varScale="1">
        <p:scale>
          <a:sx n="58" d="100"/>
          <a:sy n="58" d="100"/>
        </p:scale>
        <p:origin x="-1776" y="-78"/>
      </p:cViewPr>
      <p:guideLst>
        <p:guide orient="horz" pos="3133"/>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42" name="Rectangle 2">
            <a:extLst>
              <a:ext uri="{FF2B5EF4-FFF2-40B4-BE49-F238E27FC236}">
                <a16:creationId xmlns:a16="http://schemas.microsoft.com/office/drawing/2014/main" id="{7F28D405-C7F9-2C0F-3D43-2093598592AE}"/>
              </a:ext>
            </a:extLst>
          </p:cNvPr>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58" tIns="45729" rIns="91458" bIns="45729" numCol="1" anchor="t" anchorCtr="0" compatLnSpc="1">
            <a:prstTxWarp prst="textNoShape">
              <a:avLst/>
            </a:prstTxWarp>
          </a:bodyPr>
          <a:lstStyle>
            <a:lvl1pPr eaLnBrk="1" hangingPunct="1">
              <a:lnSpc>
                <a:spcPct val="100000"/>
              </a:lnSpc>
              <a:defRPr b="0">
                <a:latin typeface="Arial Narrow" panose="020B0606020202030204" pitchFamily="34" charset="0"/>
              </a:defRPr>
            </a:lvl1pPr>
          </a:lstStyle>
          <a:p>
            <a:pPr>
              <a:defRPr/>
            </a:pPr>
            <a:endParaRPr lang="en-GB" altLang="en-US"/>
          </a:p>
        </p:txBody>
      </p:sp>
      <p:sp>
        <p:nvSpPr>
          <p:cNvPr id="522243" name="Rectangle 3">
            <a:extLst>
              <a:ext uri="{FF2B5EF4-FFF2-40B4-BE49-F238E27FC236}">
                <a16:creationId xmlns:a16="http://schemas.microsoft.com/office/drawing/2014/main" id="{C69736ED-6AB9-9D8C-4AC3-DF13B8117B2E}"/>
              </a:ext>
            </a:extLst>
          </p:cNvPr>
          <p:cNvSpPr>
            <a:spLocks noGrp="1" noChangeArrowheads="1"/>
          </p:cNvSpPr>
          <p:nvPr>
            <p:ph type="dt" sz="quarter" idx="1"/>
          </p:nvPr>
        </p:nvSpPr>
        <p:spPr bwMode="auto">
          <a:xfrm>
            <a:off x="3854450" y="0"/>
            <a:ext cx="2949575" cy="496888"/>
          </a:xfrm>
          <a:prstGeom prst="rect">
            <a:avLst/>
          </a:prstGeom>
          <a:noFill/>
          <a:ln>
            <a:noFill/>
          </a:ln>
          <a:effectLst/>
        </p:spPr>
        <p:txBody>
          <a:bodyPr vert="horz" wrap="square" lIns="91458" tIns="45729" rIns="91458" bIns="45729" numCol="1" anchor="t" anchorCtr="0" compatLnSpc="1">
            <a:prstTxWarp prst="textNoShape">
              <a:avLst/>
            </a:prstTxWarp>
          </a:bodyPr>
          <a:lstStyle>
            <a:lvl1pPr algn="r" eaLnBrk="1" hangingPunct="1">
              <a:lnSpc>
                <a:spcPct val="100000"/>
              </a:lnSpc>
              <a:defRPr b="0">
                <a:latin typeface="Arial Narrow" panose="020B0606020202030204" pitchFamily="34" charset="0"/>
              </a:defRPr>
            </a:lvl1pPr>
          </a:lstStyle>
          <a:p>
            <a:pPr>
              <a:defRPr/>
            </a:pPr>
            <a:endParaRPr lang="en-GB" altLang="en-US"/>
          </a:p>
        </p:txBody>
      </p:sp>
      <p:sp>
        <p:nvSpPr>
          <p:cNvPr id="522244" name="Rectangle 4">
            <a:extLst>
              <a:ext uri="{FF2B5EF4-FFF2-40B4-BE49-F238E27FC236}">
                <a16:creationId xmlns:a16="http://schemas.microsoft.com/office/drawing/2014/main" id="{DCAA3A63-9829-8B36-AF51-0E3201F79F21}"/>
              </a:ext>
            </a:extLst>
          </p:cNvPr>
          <p:cNvSpPr>
            <a:spLocks noGrp="1" noChangeArrowheads="1"/>
          </p:cNvSpPr>
          <p:nvPr>
            <p:ph type="ftr" sz="quarter" idx="2"/>
          </p:nvPr>
        </p:nvSpPr>
        <p:spPr bwMode="auto">
          <a:xfrm>
            <a:off x="0" y="9445625"/>
            <a:ext cx="2949575" cy="496888"/>
          </a:xfrm>
          <a:prstGeom prst="rect">
            <a:avLst/>
          </a:prstGeom>
          <a:noFill/>
          <a:ln>
            <a:noFill/>
          </a:ln>
          <a:effectLst/>
        </p:spPr>
        <p:txBody>
          <a:bodyPr vert="horz" wrap="square" lIns="91458" tIns="45729" rIns="91458" bIns="45729" numCol="1" anchor="b" anchorCtr="0" compatLnSpc="1">
            <a:prstTxWarp prst="textNoShape">
              <a:avLst/>
            </a:prstTxWarp>
          </a:bodyPr>
          <a:lstStyle>
            <a:lvl1pPr eaLnBrk="1" hangingPunct="1">
              <a:lnSpc>
                <a:spcPct val="100000"/>
              </a:lnSpc>
              <a:defRPr b="0">
                <a:latin typeface="Arial Narrow" panose="020B0606020202030204" pitchFamily="34" charset="0"/>
              </a:defRPr>
            </a:lvl1pPr>
          </a:lstStyle>
          <a:p>
            <a:pPr>
              <a:defRPr/>
            </a:pPr>
            <a:endParaRPr lang="en-GB" altLang="en-US"/>
          </a:p>
        </p:txBody>
      </p:sp>
      <p:sp>
        <p:nvSpPr>
          <p:cNvPr id="522245" name="Rectangle 5">
            <a:extLst>
              <a:ext uri="{FF2B5EF4-FFF2-40B4-BE49-F238E27FC236}">
                <a16:creationId xmlns:a16="http://schemas.microsoft.com/office/drawing/2014/main" id="{F793819B-A377-4155-45CF-2A94CD66E288}"/>
              </a:ext>
            </a:extLst>
          </p:cNvPr>
          <p:cNvSpPr>
            <a:spLocks noGrp="1" noChangeArrowheads="1"/>
          </p:cNvSpPr>
          <p:nvPr>
            <p:ph type="sldNum" sz="quarter" idx="3"/>
          </p:nvPr>
        </p:nvSpPr>
        <p:spPr bwMode="auto">
          <a:xfrm>
            <a:off x="3854450" y="9445625"/>
            <a:ext cx="2949575" cy="496888"/>
          </a:xfrm>
          <a:prstGeom prst="rect">
            <a:avLst/>
          </a:prstGeom>
          <a:noFill/>
          <a:ln>
            <a:noFill/>
          </a:ln>
          <a:effectLst/>
        </p:spPr>
        <p:txBody>
          <a:bodyPr vert="horz" wrap="square" lIns="91458" tIns="45729" rIns="91458" bIns="45729" numCol="1" anchor="b" anchorCtr="0" compatLnSpc="1">
            <a:prstTxWarp prst="textNoShape">
              <a:avLst/>
            </a:prstTxWarp>
          </a:bodyPr>
          <a:lstStyle>
            <a:lvl1pPr algn="r" eaLnBrk="1" hangingPunct="1">
              <a:defRPr b="0">
                <a:latin typeface="Arial Narrow" panose="020B0606020202030204" pitchFamily="34" charset="0"/>
              </a:defRPr>
            </a:lvl1pPr>
          </a:lstStyle>
          <a:p>
            <a:pPr>
              <a:defRPr/>
            </a:pPr>
            <a:fld id="{E9D9CCFD-A734-8F40-A650-5B0444EE5D2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CC9B497-0BCA-8688-40D3-F43FC1D2FE39}"/>
              </a:ext>
            </a:extLst>
          </p:cNvPr>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50" tIns="45725" rIns="91450" bIns="45725" numCol="1" anchor="t" anchorCtr="0" compatLnSpc="1">
            <a:prstTxWarp prst="textNoShape">
              <a:avLst/>
            </a:prstTxWarp>
          </a:bodyPr>
          <a:lstStyle>
            <a:lvl1pPr eaLnBrk="1" hangingPunct="1">
              <a:lnSpc>
                <a:spcPct val="100000"/>
              </a:lnSpc>
              <a:defRPr b="0">
                <a:latin typeface="Arial Narrow" panose="020B0606020202030204" pitchFamily="34" charset="0"/>
              </a:defRPr>
            </a:lvl1pPr>
          </a:lstStyle>
          <a:p>
            <a:pPr>
              <a:defRPr/>
            </a:pPr>
            <a:endParaRPr lang="en-GB" altLang="en-US"/>
          </a:p>
        </p:txBody>
      </p:sp>
      <p:sp>
        <p:nvSpPr>
          <p:cNvPr id="5123" name="Rectangle 3">
            <a:extLst>
              <a:ext uri="{FF2B5EF4-FFF2-40B4-BE49-F238E27FC236}">
                <a16:creationId xmlns:a16="http://schemas.microsoft.com/office/drawing/2014/main" id="{2F06BE35-0BE6-3952-6D93-8A0B813B5BD3}"/>
              </a:ext>
            </a:extLst>
          </p:cNvPr>
          <p:cNvSpPr>
            <a:spLocks noGrp="1" noChangeArrowheads="1"/>
          </p:cNvSpPr>
          <p:nvPr>
            <p:ph type="dt" idx="1"/>
          </p:nvPr>
        </p:nvSpPr>
        <p:spPr bwMode="auto">
          <a:xfrm>
            <a:off x="3854450" y="0"/>
            <a:ext cx="2949575" cy="496888"/>
          </a:xfrm>
          <a:prstGeom prst="rect">
            <a:avLst/>
          </a:prstGeom>
          <a:noFill/>
          <a:ln>
            <a:noFill/>
          </a:ln>
          <a:effectLst/>
        </p:spPr>
        <p:txBody>
          <a:bodyPr vert="horz" wrap="square" lIns="91450" tIns="45725" rIns="91450" bIns="45725" numCol="1" anchor="t" anchorCtr="0" compatLnSpc="1">
            <a:prstTxWarp prst="textNoShape">
              <a:avLst/>
            </a:prstTxWarp>
          </a:bodyPr>
          <a:lstStyle>
            <a:lvl1pPr algn="r" eaLnBrk="1" hangingPunct="1">
              <a:lnSpc>
                <a:spcPct val="100000"/>
              </a:lnSpc>
              <a:defRPr b="0">
                <a:latin typeface="Arial Narrow" panose="020B0606020202030204" pitchFamily="34" charset="0"/>
              </a:defRPr>
            </a:lvl1pPr>
          </a:lstStyle>
          <a:p>
            <a:pPr>
              <a:defRPr/>
            </a:pPr>
            <a:endParaRPr lang="en-GB" altLang="en-US"/>
          </a:p>
        </p:txBody>
      </p:sp>
      <p:sp>
        <p:nvSpPr>
          <p:cNvPr id="3076" name="Rectangle 4">
            <a:extLst>
              <a:ext uri="{FF2B5EF4-FFF2-40B4-BE49-F238E27FC236}">
                <a16:creationId xmlns:a16="http://schemas.microsoft.com/office/drawing/2014/main" id="{154B4D42-9A91-B2AF-8FC5-BC80E1030C20}"/>
              </a:ext>
            </a:extLst>
          </p:cNvPr>
          <p:cNvSpPr>
            <a:spLocks noGrp="1" noRot="1" noChangeAspect="1" noChangeArrowheads="1" noTextEdit="1"/>
          </p:cNvSpPr>
          <p:nvPr>
            <p:ph type="sldImg" idx="2"/>
          </p:nvPr>
        </p:nvSpPr>
        <p:spPr bwMode="auto">
          <a:xfrm>
            <a:off x="920750" y="746125"/>
            <a:ext cx="4968875"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37BCA89F-1D76-A16F-EA6E-8EA1ADB6FD89}"/>
              </a:ext>
            </a:extLst>
          </p:cNvPr>
          <p:cNvSpPr>
            <a:spLocks noGrp="1" noChangeArrowheads="1"/>
          </p:cNvSpPr>
          <p:nvPr>
            <p:ph type="body" sz="quarter" idx="3"/>
          </p:nvPr>
        </p:nvSpPr>
        <p:spPr bwMode="auto">
          <a:xfrm>
            <a:off x="681038" y="4722813"/>
            <a:ext cx="5443537" cy="4475162"/>
          </a:xfrm>
          <a:prstGeom prst="rect">
            <a:avLst/>
          </a:prstGeom>
          <a:noFill/>
          <a:ln>
            <a:noFill/>
          </a:ln>
          <a:effectLst/>
        </p:spPr>
        <p:txBody>
          <a:bodyPr vert="horz" wrap="square" lIns="91450" tIns="45725" rIns="91450" bIns="45725"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5126" name="Rectangle 6">
            <a:extLst>
              <a:ext uri="{FF2B5EF4-FFF2-40B4-BE49-F238E27FC236}">
                <a16:creationId xmlns:a16="http://schemas.microsoft.com/office/drawing/2014/main" id="{1BE05CE5-87D8-0CB1-E5BE-962A0A8E8EBD}"/>
              </a:ext>
            </a:extLst>
          </p:cNvPr>
          <p:cNvSpPr>
            <a:spLocks noGrp="1" noChangeArrowheads="1"/>
          </p:cNvSpPr>
          <p:nvPr>
            <p:ph type="ftr" sz="quarter" idx="4"/>
          </p:nvPr>
        </p:nvSpPr>
        <p:spPr bwMode="auto">
          <a:xfrm>
            <a:off x="0" y="9445625"/>
            <a:ext cx="2949575" cy="496888"/>
          </a:xfrm>
          <a:prstGeom prst="rect">
            <a:avLst/>
          </a:prstGeom>
          <a:noFill/>
          <a:ln>
            <a:noFill/>
          </a:ln>
          <a:effectLst/>
        </p:spPr>
        <p:txBody>
          <a:bodyPr vert="horz" wrap="square" lIns="91450" tIns="45725" rIns="91450" bIns="45725" numCol="1" anchor="b" anchorCtr="0" compatLnSpc="1">
            <a:prstTxWarp prst="textNoShape">
              <a:avLst/>
            </a:prstTxWarp>
          </a:bodyPr>
          <a:lstStyle>
            <a:lvl1pPr eaLnBrk="1" hangingPunct="1">
              <a:lnSpc>
                <a:spcPct val="100000"/>
              </a:lnSpc>
              <a:defRPr b="0">
                <a:latin typeface="Arial Narrow" panose="020B0606020202030204" pitchFamily="34" charset="0"/>
              </a:defRPr>
            </a:lvl1pPr>
          </a:lstStyle>
          <a:p>
            <a:pPr>
              <a:defRPr/>
            </a:pPr>
            <a:endParaRPr lang="en-GB" altLang="en-US"/>
          </a:p>
        </p:txBody>
      </p:sp>
      <p:sp>
        <p:nvSpPr>
          <p:cNvPr id="5127" name="Rectangle 7">
            <a:extLst>
              <a:ext uri="{FF2B5EF4-FFF2-40B4-BE49-F238E27FC236}">
                <a16:creationId xmlns:a16="http://schemas.microsoft.com/office/drawing/2014/main" id="{FFCD499D-8688-73CC-2F01-7E4DEEBA39DD}"/>
              </a:ext>
            </a:extLst>
          </p:cNvPr>
          <p:cNvSpPr>
            <a:spLocks noGrp="1" noChangeArrowheads="1"/>
          </p:cNvSpPr>
          <p:nvPr>
            <p:ph type="sldNum" sz="quarter" idx="5"/>
          </p:nvPr>
        </p:nvSpPr>
        <p:spPr bwMode="auto">
          <a:xfrm>
            <a:off x="3854450" y="9445625"/>
            <a:ext cx="2949575" cy="496888"/>
          </a:xfrm>
          <a:prstGeom prst="rect">
            <a:avLst/>
          </a:prstGeom>
          <a:noFill/>
          <a:ln>
            <a:noFill/>
          </a:ln>
          <a:effectLst/>
        </p:spPr>
        <p:txBody>
          <a:bodyPr vert="horz" wrap="square" lIns="91450" tIns="45725" rIns="91450" bIns="45725" numCol="1" anchor="b" anchorCtr="0" compatLnSpc="1">
            <a:prstTxWarp prst="textNoShape">
              <a:avLst/>
            </a:prstTxWarp>
          </a:bodyPr>
          <a:lstStyle>
            <a:lvl1pPr algn="r" eaLnBrk="1" hangingPunct="1">
              <a:defRPr b="0">
                <a:latin typeface="Arial Narrow" panose="020B0606020202030204" pitchFamily="34" charset="0"/>
              </a:defRPr>
            </a:lvl1pPr>
          </a:lstStyle>
          <a:p>
            <a:pPr>
              <a:defRPr/>
            </a:pPr>
            <a:fld id="{A3E32E33-781E-964F-A32F-0C63B8F9A327}"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anose="020B060602020203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Narrow" panose="020B060602020203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Narrow" panose="020B060602020203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Narrow" panose="020B060602020203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Narrow" panose="020B060602020203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1">
            <a:extLst>
              <a:ext uri="{FF2B5EF4-FFF2-40B4-BE49-F238E27FC236}">
                <a16:creationId xmlns:a16="http://schemas.microsoft.com/office/drawing/2014/main" id="{0A18D996-ACB9-12D0-F29E-93F1C1D6BB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363" y="2903538"/>
            <a:ext cx="1936750"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2018" name="Rectangle 2"/>
          <p:cNvSpPr>
            <a:spLocks noGrp="1" noChangeArrowheads="1"/>
          </p:cNvSpPr>
          <p:nvPr>
            <p:ph type="ctrTitle"/>
          </p:nvPr>
        </p:nvSpPr>
        <p:spPr>
          <a:xfrm>
            <a:off x="2133600" y="3052763"/>
            <a:ext cx="6288088" cy="773112"/>
          </a:xfrm>
        </p:spPr>
        <p:txBody>
          <a:bodyPr lIns="82058" tIns="41029" rIns="82058" bIns="41029"/>
          <a:lstStyle>
            <a:lvl1pPr>
              <a:defRPr sz="2500">
                <a:solidFill>
                  <a:srgbClr val="1B2D39"/>
                </a:solidFill>
              </a:defRPr>
            </a:lvl1pPr>
          </a:lstStyle>
          <a:p>
            <a:pPr lvl="0"/>
            <a:r>
              <a:rPr lang="en-US" altLang="en-US" noProof="0"/>
              <a:t>Click to edit Master title style</a:t>
            </a:r>
            <a:endParaRPr lang="en-GB" altLang="en-US" noProof="0" dirty="0"/>
          </a:p>
        </p:txBody>
      </p:sp>
    </p:spTree>
    <p:extLst>
      <p:ext uri="{BB962C8B-B14F-4D97-AF65-F5344CB8AC3E}">
        <p14:creationId xmlns:p14="http://schemas.microsoft.com/office/powerpoint/2010/main" val="277102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432D4DE-5FF3-779D-4238-96075D3DEF7C}"/>
              </a:ext>
            </a:extLst>
          </p:cNvPr>
          <p:cNvSpPr>
            <a:spLocks noGrp="1" noChangeArrowheads="1"/>
          </p:cNvSpPr>
          <p:nvPr>
            <p:ph type="sldNum" sz="quarter" idx="10"/>
          </p:nvPr>
        </p:nvSpPr>
        <p:spPr>
          <a:ln/>
        </p:spPr>
        <p:txBody>
          <a:bodyPr/>
          <a:lstStyle>
            <a:lvl1pPr>
              <a:defRPr/>
            </a:lvl1pPr>
          </a:lstStyle>
          <a:p>
            <a:pPr>
              <a:defRPr/>
            </a:pPr>
            <a:fld id="{DF81642D-E962-3843-950D-20DD5C562314}" type="slidenum">
              <a:rPr lang="en-GB" altLang="en-US"/>
              <a:pPr>
                <a:defRPr/>
              </a:pPr>
              <a:t>‹#›</a:t>
            </a:fld>
            <a:endParaRPr lang="en-GB" altLang="en-US"/>
          </a:p>
        </p:txBody>
      </p:sp>
    </p:spTree>
    <p:extLst>
      <p:ext uri="{BB962C8B-B14F-4D97-AF65-F5344CB8AC3E}">
        <p14:creationId xmlns:p14="http://schemas.microsoft.com/office/powerpoint/2010/main" val="38502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3875" y="195263"/>
            <a:ext cx="1998663" cy="56086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73125" y="195263"/>
            <a:ext cx="5848350" cy="56086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E825A91D-F21D-6B70-F1F6-595F3CA27906}"/>
              </a:ext>
            </a:extLst>
          </p:cNvPr>
          <p:cNvSpPr>
            <a:spLocks noGrp="1" noChangeArrowheads="1"/>
          </p:cNvSpPr>
          <p:nvPr>
            <p:ph type="sldNum" sz="quarter" idx="10"/>
          </p:nvPr>
        </p:nvSpPr>
        <p:spPr>
          <a:ln/>
        </p:spPr>
        <p:txBody>
          <a:bodyPr/>
          <a:lstStyle>
            <a:lvl1pPr>
              <a:defRPr/>
            </a:lvl1pPr>
          </a:lstStyle>
          <a:p>
            <a:pPr>
              <a:defRPr/>
            </a:pPr>
            <a:fld id="{27EC79DC-F7CE-4D48-8CA4-09BB59DC3530}" type="slidenum">
              <a:rPr lang="en-GB" altLang="en-US"/>
              <a:pPr>
                <a:defRPr/>
              </a:pPr>
              <a:t>‹#›</a:t>
            </a:fld>
            <a:endParaRPr lang="en-GB" altLang="en-US"/>
          </a:p>
        </p:txBody>
      </p:sp>
    </p:spTree>
    <p:extLst>
      <p:ext uri="{BB962C8B-B14F-4D97-AF65-F5344CB8AC3E}">
        <p14:creationId xmlns:p14="http://schemas.microsoft.com/office/powerpoint/2010/main" val="3659192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3863" y="195263"/>
            <a:ext cx="7178675" cy="8064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873125" y="1563688"/>
            <a:ext cx="3922713" cy="4240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48238" y="1563688"/>
            <a:ext cx="3924300" cy="4240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DF41C24-DE4F-D7F1-C11B-CA2EE805187F}"/>
              </a:ext>
            </a:extLst>
          </p:cNvPr>
          <p:cNvSpPr>
            <a:spLocks noGrp="1" noChangeArrowheads="1"/>
          </p:cNvSpPr>
          <p:nvPr>
            <p:ph type="sldNum" sz="quarter" idx="10"/>
          </p:nvPr>
        </p:nvSpPr>
        <p:spPr>
          <a:ln/>
        </p:spPr>
        <p:txBody>
          <a:bodyPr/>
          <a:lstStyle>
            <a:lvl1pPr>
              <a:defRPr/>
            </a:lvl1pPr>
          </a:lstStyle>
          <a:p>
            <a:pPr>
              <a:defRPr/>
            </a:pPr>
            <a:fld id="{9A52A764-8036-8047-A5AE-2D37A0502AD7}" type="slidenum">
              <a:rPr lang="en-GB" altLang="en-US"/>
              <a:pPr>
                <a:defRPr/>
              </a:pPr>
              <a:t>‹#›</a:t>
            </a:fld>
            <a:endParaRPr lang="en-GB" altLang="en-US"/>
          </a:p>
        </p:txBody>
      </p:sp>
    </p:spTree>
    <p:extLst>
      <p:ext uri="{BB962C8B-B14F-4D97-AF65-F5344CB8AC3E}">
        <p14:creationId xmlns:p14="http://schemas.microsoft.com/office/powerpoint/2010/main" val="402080535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DE1C78D-B269-9B6A-A229-FF18F2F53A44}"/>
              </a:ext>
            </a:extLst>
          </p:cNvPr>
          <p:cNvSpPr>
            <a:spLocks noGrp="1" noChangeArrowheads="1"/>
          </p:cNvSpPr>
          <p:nvPr>
            <p:ph type="sldNum" sz="quarter" idx="10"/>
          </p:nvPr>
        </p:nvSpPr>
        <p:spPr>
          <a:ln/>
        </p:spPr>
        <p:txBody>
          <a:bodyPr/>
          <a:lstStyle>
            <a:lvl1pPr>
              <a:defRPr/>
            </a:lvl1pPr>
          </a:lstStyle>
          <a:p>
            <a:pPr>
              <a:defRPr/>
            </a:pPr>
            <a:fld id="{216064DA-A6DA-5F4C-9FC5-72A494178353}" type="slidenum">
              <a:rPr lang="en-GB" altLang="en-US"/>
              <a:pPr>
                <a:defRPr/>
              </a:pPr>
              <a:t>‹#›</a:t>
            </a:fld>
            <a:endParaRPr lang="en-GB" altLang="en-US"/>
          </a:p>
        </p:txBody>
      </p:sp>
    </p:spTree>
    <p:extLst>
      <p:ext uri="{BB962C8B-B14F-4D97-AF65-F5344CB8AC3E}">
        <p14:creationId xmlns:p14="http://schemas.microsoft.com/office/powerpoint/2010/main" val="1279697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D90F18F8-7C30-3994-CE88-EC764372D901}"/>
              </a:ext>
            </a:extLst>
          </p:cNvPr>
          <p:cNvSpPr>
            <a:spLocks noGrp="1" noChangeArrowheads="1"/>
          </p:cNvSpPr>
          <p:nvPr>
            <p:ph type="sldNum" sz="quarter" idx="10"/>
          </p:nvPr>
        </p:nvSpPr>
        <p:spPr>
          <a:ln/>
        </p:spPr>
        <p:txBody>
          <a:bodyPr/>
          <a:lstStyle>
            <a:lvl1pPr>
              <a:defRPr/>
            </a:lvl1pPr>
          </a:lstStyle>
          <a:p>
            <a:pPr>
              <a:defRPr/>
            </a:pPr>
            <a:fld id="{611BE2CB-0F6D-BB4A-A0A2-319F14F33BC9}" type="slidenum">
              <a:rPr lang="en-GB" altLang="en-US"/>
              <a:pPr>
                <a:defRPr/>
              </a:pPr>
              <a:t>‹#›</a:t>
            </a:fld>
            <a:endParaRPr lang="en-GB" altLang="en-US"/>
          </a:p>
        </p:txBody>
      </p:sp>
    </p:spTree>
    <p:extLst>
      <p:ext uri="{BB962C8B-B14F-4D97-AF65-F5344CB8AC3E}">
        <p14:creationId xmlns:p14="http://schemas.microsoft.com/office/powerpoint/2010/main" val="2970018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73125" y="1563688"/>
            <a:ext cx="3922713" cy="4240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48238" y="1563688"/>
            <a:ext cx="3924300" cy="4240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2BD23481-2B0B-7D53-0D45-62FCED65533A}"/>
              </a:ext>
            </a:extLst>
          </p:cNvPr>
          <p:cNvSpPr>
            <a:spLocks noGrp="1" noChangeArrowheads="1"/>
          </p:cNvSpPr>
          <p:nvPr>
            <p:ph type="sldNum" sz="quarter" idx="10"/>
          </p:nvPr>
        </p:nvSpPr>
        <p:spPr>
          <a:ln/>
        </p:spPr>
        <p:txBody>
          <a:bodyPr/>
          <a:lstStyle>
            <a:lvl1pPr>
              <a:defRPr/>
            </a:lvl1pPr>
          </a:lstStyle>
          <a:p>
            <a:pPr>
              <a:defRPr/>
            </a:pPr>
            <a:fld id="{516883C1-7F20-5044-883E-D5F9D75D3183}" type="slidenum">
              <a:rPr lang="en-GB" altLang="en-US"/>
              <a:pPr>
                <a:defRPr/>
              </a:pPr>
              <a:t>‹#›</a:t>
            </a:fld>
            <a:endParaRPr lang="en-GB" altLang="en-US"/>
          </a:p>
        </p:txBody>
      </p:sp>
    </p:spTree>
    <p:extLst>
      <p:ext uri="{BB962C8B-B14F-4D97-AF65-F5344CB8AC3E}">
        <p14:creationId xmlns:p14="http://schemas.microsoft.com/office/powerpoint/2010/main" val="303405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3255E321-79D4-02C0-2497-74E1075AE879}"/>
              </a:ext>
            </a:extLst>
          </p:cNvPr>
          <p:cNvSpPr>
            <a:spLocks noGrp="1" noChangeArrowheads="1"/>
          </p:cNvSpPr>
          <p:nvPr>
            <p:ph type="sldNum" sz="quarter" idx="10"/>
          </p:nvPr>
        </p:nvSpPr>
        <p:spPr>
          <a:ln/>
        </p:spPr>
        <p:txBody>
          <a:bodyPr/>
          <a:lstStyle>
            <a:lvl1pPr>
              <a:defRPr/>
            </a:lvl1pPr>
          </a:lstStyle>
          <a:p>
            <a:pPr>
              <a:defRPr/>
            </a:pPr>
            <a:fld id="{31F3AA57-53D7-5048-87AF-4DA3A810E19D}" type="slidenum">
              <a:rPr lang="en-GB" altLang="en-US"/>
              <a:pPr>
                <a:defRPr/>
              </a:pPr>
              <a:t>‹#›</a:t>
            </a:fld>
            <a:endParaRPr lang="en-GB" altLang="en-US"/>
          </a:p>
        </p:txBody>
      </p:sp>
    </p:spTree>
    <p:extLst>
      <p:ext uri="{BB962C8B-B14F-4D97-AF65-F5344CB8AC3E}">
        <p14:creationId xmlns:p14="http://schemas.microsoft.com/office/powerpoint/2010/main" val="300560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CA50696B-C9BE-A509-E859-1A02C56B7F10}"/>
              </a:ext>
            </a:extLst>
          </p:cNvPr>
          <p:cNvSpPr>
            <a:spLocks noGrp="1" noChangeArrowheads="1"/>
          </p:cNvSpPr>
          <p:nvPr>
            <p:ph type="sldNum" sz="quarter" idx="10"/>
          </p:nvPr>
        </p:nvSpPr>
        <p:spPr>
          <a:ln/>
        </p:spPr>
        <p:txBody>
          <a:bodyPr/>
          <a:lstStyle>
            <a:lvl1pPr>
              <a:defRPr/>
            </a:lvl1pPr>
          </a:lstStyle>
          <a:p>
            <a:pPr>
              <a:defRPr/>
            </a:pPr>
            <a:fld id="{B4928815-9B68-634E-9935-5085B34E088D}" type="slidenum">
              <a:rPr lang="en-GB" altLang="en-US"/>
              <a:pPr>
                <a:defRPr/>
              </a:pPr>
              <a:t>‹#›</a:t>
            </a:fld>
            <a:endParaRPr lang="en-GB" altLang="en-US"/>
          </a:p>
        </p:txBody>
      </p:sp>
    </p:spTree>
    <p:extLst>
      <p:ext uri="{BB962C8B-B14F-4D97-AF65-F5344CB8AC3E}">
        <p14:creationId xmlns:p14="http://schemas.microsoft.com/office/powerpoint/2010/main" val="4151585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3671BA3-8EF9-396D-EE80-5612BFEA0A9A}"/>
              </a:ext>
            </a:extLst>
          </p:cNvPr>
          <p:cNvSpPr>
            <a:spLocks noGrp="1" noChangeArrowheads="1"/>
          </p:cNvSpPr>
          <p:nvPr>
            <p:ph type="sldNum" sz="quarter" idx="10"/>
          </p:nvPr>
        </p:nvSpPr>
        <p:spPr>
          <a:ln/>
        </p:spPr>
        <p:txBody>
          <a:bodyPr/>
          <a:lstStyle>
            <a:lvl1pPr>
              <a:defRPr/>
            </a:lvl1pPr>
          </a:lstStyle>
          <a:p>
            <a:pPr>
              <a:defRPr/>
            </a:pPr>
            <a:fld id="{D67AC591-39F5-0240-871A-7742A5CB0864}" type="slidenum">
              <a:rPr lang="en-GB" altLang="en-US"/>
              <a:pPr>
                <a:defRPr/>
              </a:pPr>
              <a:t>‹#›</a:t>
            </a:fld>
            <a:endParaRPr lang="en-GB" altLang="en-US"/>
          </a:p>
        </p:txBody>
      </p:sp>
    </p:spTree>
    <p:extLst>
      <p:ext uri="{BB962C8B-B14F-4D97-AF65-F5344CB8AC3E}">
        <p14:creationId xmlns:p14="http://schemas.microsoft.com/office/powerpoint/2010/main" val="159483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4B2A4DC-F613-3E9D-17EF-5B292FB16BD2}"/>
              </a:ext>
            </a:extLst>
          </p:cNvPr>
          <p:cNvSpPr>
            <a:spLocks noGrp="1" noChangeArrowheads="1"/>
          </p:cNvSpPr>
          <p:nvPr>
            <p:ph type="sldNum" sz="quarter" idx="10"/>
          </p:nvPr>
        </p:nvSpPr>
        <p:spPr>
          <a:ln/>
        </p:spPr>
        <p:txBody>
          <a:bodyPr/>
          <a:lstStyle>
            <a:lvl1pPr>
              <a:defRPr/>
            </a:lvl1pPr>
          </a:lstStyle>
          <a:p>
            <a:pPr>
              <a:defRPr/>
            </a:pPr>
            <a:fld id="{3F604840-90EA-254F-BF4F-84E6CDF3FD57}" type="slidenum">
              <a:rPr lang="en-GB" altLang="en-US"/>
              <a:pPr>
                <a:defRPr/>
              </a:pPr>
              <a:t>‹#›</a:t>
            </a:fld>
            <a:endParaRPr lang="en-GB" altLang="en-US"/>
          </a:p>
        </p:txBody>
      </p:sp>
    </p:spTree>
    <p:extLst>
      <p:ext uri="{BB962C8B-B14F-4D97-AF65-F5344CB8AC3E}">
        <p14:creationId xmlns:p14="http://schemas.microsoft.com/office/powerpoint/2010/main" val="209796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30F9F54B-8FE0-BDA9-7CD0-590B1EA99E3F}"/>
              </a:ext>
            </a:extLst>
          </p:cNvPr>
          <p:cNvSpPr>
            <a:spLocks noGrp="1" noChangeArrowheads="1"/>
          </p:cNvSpPr>
          <p:nvPr>
            <p:ph type="sldNum" sz="quarter" idx="10"/>
          </p:nvPr>
        </p:nvSpPr>
        <p:spPr>
          <a:ln/>
        </p:spPr>
        <p:txBody>
          <a:bodyPr/>
          <a:lstStyle>
            <a:lvl1pPr>
              <a:defRPr/>
            </a:lvl1pPr>
          </a:lstStyle>
          <a:p>
            <a:pPr>
              <a:defRPr/>
            </a:pPr>
            <a:fld id="{DCAFA7A9-2711-404E-A0C3-3A2DC2ED9D9E}" type="slidenum">
              <a:rPr lang="en-GB" altLang="en-US"/>
              <a:pPr>
                <a:defRPr/>
              </a:pPr>
              <a:t>‹#›</a:t>
            </a:fld>
            <a:endParaRPr lang="en-GB" altLang="en-US"/>
          </a:p>
        </p:txBody>
      </p:sp>
    </p:spTree>
    <p:extLst>
      <p:ext uri="{BB962C8B-B14F-4D97-AF65-F5344CB8AC3E}">
        <p14:creationId xmlns:p14="http://schemas.microsoft.com/office/powerpoint/2010/main" val="188456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59CD559-15A7-017E-6CE9-9FD43497D508}"/>
              </a:ext>
            </a:extLst>
          </p:cNvPr>
          <p:cNvSpPr>
            <a:spLocks noGrp="1" noChangeArrowheads="1"/>
          </p:cNvSpPr>
          <p:nvPr>
            <p:ph type="title"/>
          </p:nvPr>
        </p:nvSpPr>
        <p:spPr bwMode="auto">
          <a:xfrm>
            <a:off x="1693863" y="195263"/>
            <a:ext cx="7178675"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a:extLst>
              <a:ext uri="{FF2B5EF4-FFF2-40B4-BE49-F238E27FC236}">
                <a16:creationId xmlns:a16="http://schemas.microsoft.com/office/drawing/2014/main" id="{694AAEF8-4570-A9E0-7648-6137F886685A}"/>
              </a:ext>
            </a:extLst>
          </p:cNvPr>
          <p:cNvSpPr>
            <a:spLocks noGrp="1" noChangeArrowheads="1"/>
          </p:cNvSpPr>
          <p:nvPr>
            <p:ph type="body" idx="1"/>
          </p:nvPr>
        </p:nvSpPr>
        <p:spPr bwMode="auto">
          <a:xfrm>
            <a:off x="873125" y="1563688"/>
            <a:ext cx="7999413" cy="424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Level 1</a:t>
            </a:r>
          </a:p>
          <a:p>
            <a:pPr lvl="1"/>
            <a:r>
              <a:rPr lang="en-GB" altLang="en-US"/>
              <a:t>Level 2</a:t>
            </a:r>
          </a:p>
          <a:p>
            <a:pPr lvl="2"/>
            <a:r>
              <a:rPr lang="en-GB" altLang="en-US"/>
              <a:t>Level 3 </a:t>
            </a:r>
          </a:p>
          <a:p>
            <a:pPr lvl="3"/>
            <a:r>
              <a:rPr lang="en-GB" altLang="en-US"/>
              <a:t>Level 4</a:t>
            </a:r>
          </a:p>
          <a:p>
            <a:pPr lvl="4"/>
            <a:r>
              <a:rPr lang="en-GB" altLang="en-US"/>
              <a:t>Level 5</a:t>
            </a:r>
          </a:p>
          <a:p>
            <a:pPr lvl="4"/>
            <a:endParaRPr lang="en-GB" altLang="en-US"/>
          </a:p>
          <a:p>
            <a:pPr lvl="4"/>
            <a:endParaRPr lang="en-GB" altLang="en-US"/>
          </a:p>
        </p:txBody>
      </p:sp>
      <p:sp>
        <p:nvSpPr>
          <p:cNvPr id="1028" name="Line 6">
            <a:extLst>
              <a:ext uri="{FF2B5EF4-FFF2-40B4-BE49-F238E27FC236}">
                <a16:creationId xmlns:a16="http://schemas.microsoft.com/office/drawing/2014/main" id="{3C646438-6217-6F18-04F0-EBDACA4C5A19}"/>
              </a:ext>
            </a:extLst>
          </p:cNvPr>
          <p:cNvSpPr>
            <a:spLocks noChangeShapeType="1"/>
          </p:cNvSpPr>
          <p:nvPr/>
        </p:nvSpPr>
        <p:spPr bwMode="auto">
          <a:xfrm rot="-5400000">
            <a:off x="4857751" y="-2990850"/>
            <a:ext cx="0" cy="8029575"/>
          </a:xfrm>
          <a:prstGeom prst="line">
            <a:avLst/>
          </a:prstGeom>
          <a:noFill/>
          <a:ln w="6350">
            <a:solidFill>
              <a:srgbClr val="38383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9" name="Line 7">
            <a:extLst>
              <a:ext uri="{FF2B5EF4-FFF2-40B4-BE49-F238E27FC236}">
                <a16:creationId xmlns:a16="http://schemas.microsoft.com/office/drawing/2014/main" id="{5726166B-7306-04E4-4494-1473480F3D78}"/>
              </a:ext>
            </a:extLst>
          </p:cNvPr>
          <p:cNvSpPr>
            <a:spLocks noChangeShapeType="1"/>
          </p:cNvSpPr>
          <p:nvPr/>
        </p:nvSpPr>
        <p:spPr bwMode="auto">
          <a:xfrm rot="-5400000">
            <a:off x="4864894" y="2132806"/>
            <a:ext cx="0" cy="8015288"/>
          </a:xfrm>
          <a:prstGeom prst="line">
            <a:avLst/>
          </a:prstGeom>
          <a:noFill/>
          <a:ln w="6350">
            <a:solidFill>
              <a:srgbClr val="1A2C3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0" name="Rectangle 103">
            <a:extLst>
              <a:ext uri="{FF2B5EF4-FFF2-40B4-BE49-F238E27FC236}">
                <a16:creationId xmlns:a16="http://schemas.microsoft.com/office/drawing/2014/main" id="{D6BE3F17-2E5C-C4A9-74E4-F3B80412AF77}"/>
              </a:ext>
            </a:extLst>
          </p:cNvPr>
          <p:cNvSpPr>
            <a:spLocks noChangeArrowheads="1"/>
          </p:cNvSpPr>
          <p:nvPr/>
        </p:nvSpPr>
        <p:spPr bwMode="auto">
          <a:xfrm>
            <a:off x="255588" y="1020763"/>
            <a:ext cx="446087" cy="5662612"/>
          </a:xfrm>
          <a:prstGeom prst="rect">
            <a:avLst/>
          </a:prstGeom>
          <a:gradFill rotWithShape="1">
            <a:gsLst>
              <a:gs pos="0">
                <a:srgbClr val="1A2C38"/>
              </a:gs>
              <a:gs pos="100000">
                <a:srgbClr val="8270B3"/>
              </a:gs>
            </a:gsLst>
            <a:lin ang="5400000" scaled="1"/>
          </a:gradFill>
          <a:ln>
            <a:noFill/>
          </a:ln>
        </p:spPr>
        <p:txBody>
          <a:bodyPr lIns="0" tIns="0" rIns="0" bIns="0" anchor="ctr">
            <a:spAutoFit/>
          </a:bodyPr>
          <a:lstStyle>
            <a:lvl1pPr>
              <a:defRPr sz="1200" b="1">
                <a:solidFill>
                  <a:schemeClr val="tx1"/>
                </a:solidFill>
                <a:latin typeface="Arial Narrow" panose="020B0606020202030204" pitchFamily="34" charset="0"/>
              </a:defRPr>
            </a:lvl1pPr>
            <a:lvl2pPr marL="742950" indent="-285750">
              <a:defRPr sz="1200" b="1">
                <a:solidFill>
                  <a:schemeClr val="tx1"/>
                </a:solidFill>
                <a:latin typeface="Arial Narrow" panose="020B0606020202030204" pitchFamily="34" charset="0"/>
              </a:defRPr>
            </a:lvl2pPr>
            <a:lvl3pPr marL="1143000" indent="-228600">
              <a:defRPr sz="1200" b="1">
                <a:solidFill>
                  <a:schemeClr val="tx1"/>
                </a:solidFill>
                <a:latin typeface="Arial Narrow" panose="020B0606020202030204" pitchFamily="34" charset="0"/>
              </a:defRPr>
            </a:lvl3pPr>
            <a:lvl4pPr marL="1600200" indent="-228600">
              <a:defRPr sz="1200" b="1">
                <a:solidFill>
                  <a:schemeClr val="tx1"/>
                </a:solidFill>
                <a:latin typeface="Arial Narrow" panose="020B0606020202030204" pitchFamily="34" charset="0"/>
              </a:defRPr>
            </a:lvl4pPr>
            <a:lvl5pPr marL="2057400" indent="-228600">
              <a:defRPr sz="1200" b="1">
                <a:solidFill>
                  <a:schemeClr val="tx1"/>
                </a:solidFill>
                <a:latin typeface="Arial Narrow" panose="020B0606020202030204" pitchFamily="34" charset="0"/>
              </a:defRPr>
            </a:lvl5pPr>
            <a:lvl6pPr marL="2514600" indent="-228600" eaLnBrk="0" fontAlgn="base" hangingPunct="0">
              <a:spcBef>
                <a:spcPct val="0"/>
              </a:spcBef>
              <a:spcAft>
                <a:spcPct val="0"/>
              </a:spcAft>
              <a:defRPr sz="1200" b="1">
                <a:solidFill>
                  <a:schemeClr val="tx1"/>
                </a:solidFill>
                <a:latin typeface="Arial Narrow" panose="020B0606020202030204" pitchFamily="34" charset="0"/>
              </a:defRPr>
            </a:lvl6pPr>
            <a:lvl7pPr marL="2971800" indent="-228600" eaLnBrk="0" fontAlgn="base" hangingPunct="0">
              <a:spcBef>
                <a:spcPct val="0"/>
              </a:spcBef>
              <a:spcAft>
                <a:spcPct val="0"/>
              </a:spcAft>
              <a:defRPr sz="1200" b="1">
                <a:solidFill>
                  <a:schemeClr val="tx1"/>
                </a:solidFill>
                <a:latin typeface="Arial Narrow" panose="020B0606020202030204" pitchFamily="34" charset="0"/>
              </a:defRPr>
            </a:lvl7pPr>
            <a:lvl8pPr marL="3429000" indent="-228600" eaLnBrk="0" fontAlgn="base" hangingPunct="0">
              <a:spcBef>
                <a:spcPct val="0"/>
              </a:spcBef>
              <a:spcAft>
                <a:spcPct val="0"/>
              </a:spcAft>
              <a:defRPr sz="1200" b="1">
                <a:solidFill>
                  <a:schemeClr val="tx1"/>
                </a:solidFill>
                <a:latin typeface="Arial Narrow" panose="020B0606020202030204" pitchFamily="34" charset="0"/>
              </a:defRPr>
            </a:lvl8pPr>
            <a:lvl9pPr marL="3886200" indent="-228600" eaLnBrk="0" fontAlgn="base" hangingPunct="0">
              <a:spcBef>
                <a:spcPct val="0"/>
              </a:spcBef>
              <a:spcAft>
                <a:spcPct val="0"/>
              </a:spcAft>
              <a:defRPr sz="1200" b="1">
                <a:solidFill>
                  <a:schemeClr val="tx1"/>
                </a:solidFill>
                <a:latin typeface="Arial Narrow" panose="020B0606020202030204" pitchFamily="34" charset="0"/>
              </a:defRPr>
            </a:lvl9pPr>
          </a:lstStyle>
          <a:p>
            <a:pPr>
              <a:defRPr/>
            </a:pPr>
            <a:endParaRPr lang="en-US" altLang="en-US" dirty="0"/>
          </a:p>
        </p:txBody>
      </p:sp>
      <p:sp>
        <p:nvSpPr>
          <p:cNvPr id="340996" name="Rectangle 4">
            <a:extLst>
              <a:ext uri="{FF2B5EF4-FFF2-40B4-BE49-F238E27FC236}">
                <a16:creationId xmlns:a16="http://schemas.microsoft.com/office/drawing/2014/main" id="{C174F8E6-1719-167A-0811-DAB7D72D6432}"/>
              </a:ext>
            </a:extLst>
          </p:cNvPr>
          <p:cNvSpPr>
            <a:spLocks noGrp="1" noChangeArrowheads="1"/>
          </p:cNvSpPr>
          <p:nvPr>
            <p:ph type="sldNum" sz="quarter" idx="4"/>
          </p:nvPr>
        </p:nvSpPr>
        <p:spPr bwMode="auto">
          <a:xfrm>
            <a:off x="265113" y="6340475"/>
            <a:ext cx="423862" cy="323850"/>
          </a:xfrm>
          <a:prstGeom prst="rect">
            <a:avLst/>
          </a:prstGeom>
          <a:noFill/>
          <a:ln>
            <a:noFill/>
          </a:ln>
          <a:effectLst/>
        </p:spPr>
        <p:txBody>
          <a:bodyPr vert="horz" wrap="square" lIns="82058" tIns="41029" rIns="82058" bIns="41029" numCol="1" anchor="ctr" anchorCtr="0" compatLnSpc="1">
            <a:prstTxWarp prst="textNoShape">
              <a:avLst/>
            </a:prstTxWarp>
          </a:bodyPr>
          <a:lstStyle>
            <a:lvl1pPr algn="ctr" defTabSz="820738" eaLnBrk="1" hangingPunct="1">
              <a:defRPr sz="1400">
                <a:solidFill>
                  <a:schemeClr val="bg1"/>
                </a:solidFill>
                <a:latin typeface="Arial Narrow" panose="020B0606020202030204" pitchFamily="34" charset="0"/>
              </a:defRPr>
            </a:lvl1pPr>
          </a:lstStyle>
          <a:p>
            <a:pPr>
              <a:defRPr/>
            </a:pPr>
            <a:fld id="{05CCCDCC-5DB4-794F-85C2-8C2BDBBC8EE5}" type="slidenum">
              <a:rPr lang="en-GB" altLang="en-US"/>
              <a:pPr>
                <a:defRPr/>
              </a:pPr>
              <a:t>‹#›</a:t>
            </a:fld>
            <a:endParaRPr lang="en-GB" altLang="en-US"/>
          </a:p>
        </p:txBody>
      </p:sp>
      <p:pic>
        <p:nvPicPr>
          <p:cNvPr id="1032" name="Picture 9">
            <a:extLst>
              <a:ext uri="{FF2B5EF4-FFF2-40B4-BE49-F238E27FC236}">
                <a16:creationId xmlns:a16="http://schemas.microsoft.com/office/drawing/2014/main" id="{860E531F-47A9-8F6D-15E2-07897DB94EDA}"/>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7013" y="195263"/>
            <a:ext cx="140335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0">
            <a:extLst>
              <a:ext uri="{FF2B5EF4-FFF2-40B4-BE49-F238E27FC236}">
                <a16:creationId xmlns:a16="http://schemas.microsoft.com/office/drawing/2014/main" id="{D24CF404-BD76-AFBF-DBAD-4D3B4A07AE7F}"/>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727950" y="6186488"/>
            <a:ext cx="1144588"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74" r:id="rId1"/>
    <p:sldLayoutId id="2147484663" r:id="rId2"/>
    <p:sldLayoutId id="2147484664" r:id="rId3"/>
    <p:sldLayoutId id="2147484665" r:id="rId4"/>
    <p:sldLayoutId id="2147484666" r:id="rId5"/>
    <p:sldLayoutId id="2147484667" r:id="rId6"/>
    <p:sldLayoutId id="2147484668" r:id="rId7"/>
    <p:sldLayoutId id="2147484669" r:id="rId8"/>
    <p:sldLayoutId id="2147484670" r:id="rId9"/>
    <p:sldLayoutId id="2147484671" r:id="rId10"/>
    <p:sldLayoutId id="2147484672" r:id="rId11"/>
    <p:sldLayoutId id="2147484673" r:id="rId12"/>
  </p:sldLayoutIdLst>
  <p:hf hdr="0" ftr="0" dt="0"/>
  <p:txStyles>
    <p:titleStyle>
      <a:lvl1pPr algn="l" defTabSz="820738" rtl="0" eaLnBrk="0" fontAlgn="base" hangingPunct="0">
        <a:spcBef>
          <a:spcPct val="0"/>
        </a:spcBef>
        <a:spcAft>
          <a:spcPct val="0"/>
        </a:spcAft>
        <a:tabLst>
          <a:tab pos="512763" algn="l"/>
        </a:tabLst>
        <a:defRPr sz="2300" b="1" kern="1200">
          <a:solidFill>
            <a:srgbClr val="1B2D39"/>
          </a:solidFill>
          <a:latin typeface="+mj-lt"/>
          <a:ea typeface="+mj-ea"/>
          <a:cs typeface="+mj-cs"/>
        </a:defRPr>
      </a:lvl1pPr>
      <a:lvl2pPr algn="l" defTabSz="820738" rtl="0" eaLnBrk="0" fontAlgn="base" hangingPunct="0">
        <a:spcBef>
          <a:spcPct val="0"/>
        </a:spcBef>
        <a:spcAft>
          <a:spcPct val="0"/>
        </a:spcAft>
        <a:tabLst>
          <a:tab pos="512763" algn="l"/>
        </a:tabLst>
        <a:defRPr sz="2300" b="1">
          <a:solidFill>
            <a:srgbClr val="1B2D39"/>
          </a:solidFill>
          <a:latin typeface="Arial" panose="020B0604020202020204" pitchFamily="34" charset="0"/>
        </a:defRPr>
      </a:lvl2pPr>
      <a:lvl3pPr algn="l" defTabSz="820738" rtl="0" eaLnBrk="0" fontAlgn="base" hangingPunct="0">
        <a:spcBef>
          <a:spcPct val="0"/>
        </a:spcBef>
        <a:spcAft>
          <a:spcPct val="0"/>
        </a:spcAft>
        <a:tabLst>
          <a:tab pos="512763" algn="l"/>
        </a:tabLst>
        <a:defRPr sz="2300" b="1">
          <a:solidFill>
            <a:srgbClr val="1B2D39"/>
          </a:solidFill>
          <a:latin typeface="Arial" panose="020B0604020202020204" pitchFamily="34" charset="0"/>
        </a:defRPr>
      </a:lvl3pPr>
      <a:lvl4pPr algn="l" defTabSz="820738" rtl="0" eaLnBrk="0" fontAlgn="base" hangingPunct="0">
        <a:spcBef>
          <a:spcPct val="0"/>
        </a:spcBef>
        <a:spcAft>
          <a:spcPct val="0"/>
        </a:spcAft>
        <a:tabLst>
          <a:tab pos="512763" algn="l"/>
        </a:tabLst>
        <a:defRPr sz="2300" b="1">
          <a:solidFill>
            <a:srgbClr val="1B2D39"/>
          </a:solidFill>
          <a:latin typeface="Arial" panose="020B0604020202020204" pitchFamily="34" charset="0"/>
        </a:defRPr>
      </a:lvl4pPr>
      <a:lvl5pPr algn="l" defTabSz="820738" rtl="0" eaLnBrk="0" fontAlgn="base" hangingPunct="0">
        <a:spcBef>
          <a:spcPct val="0"/>
        </a:spcBef>
        <a:spcAft>
          <a:spcPct val="0"/>
        </a:spcAft>
        <a:tabLst>
          <a:tab pos="512763" algn="l"/>
        </a:tabLst>
        <a:defRPr sz="2300" b="1">
          <a:solidFill>
            <a:srgbClr val="1B2D39"/>
          </a:solidFill>
          <a:latin typeface="Arial" panose="020B0604020202020204" pitchFamily="34" charset="0"/>
        </a:defRPr>
      </a:lvl5pPr>
      <a:lvl6pPr marL="457200" algn="l" defTabSz="820738" rtl="0" eaLnBrk="1" fontAlgn="base" hangingPunct="1">
        <a:spcBef>
          <a:spcPct val="0"/>
        </a:spcBef>
        <a:spcAft>
          <a:spcPct val="0"/>
        </a:spcAft>
        <a:tabLst>
          <a:tab pos="512763" algn="l"/>
        </a:tabLst>
        <a:defRPr sz="2300" b="1">
          <a:solidFill>
            <a:srgbClr val="7F7F7F"/>
          </a:solidFill>
          <a:latin typeface="Arial" panose="020B0604020202020204" pitchFamily="34" charset="0"/>
        </a:defRPr>
      </a:lvl6pPr>
      <a:lvl7pPr marL="914400" algn="l" defTabSz="820738" rtl="0" eaLnBrk="1" fontAlgn="base" hangingPunct="1">
        <a:spcBef>
          <a:spcPct val="0"/>
        </a:spcBef>
        <a:spcAft>
          <a:spcPct val="0"/>
        </a:spcAft>
        <a:tabLst>
          <a:tab pos="512763" algn="l"/>
        </a:tabLst>
        <a:defRPr sz="2300" b="1">
          <a:solidFill>
            <a:srgbClr val="7F7F7F"/>
          </a:solidFill>
          <a:latin typeface="Arial" panose="020B0604020202020204" pitchFamily="34" charset="0"/>
        </a:defRPr>
      </a:lvl7pPr>
      <a:lvl8pPr marL="1371600" algn="l" defTabSz="820738" rtl="0" eaLnBrk="1" fontAlgn="base" hangingPunct="1">
        <a:spcBef>
          <a:spcPct val="0"/>
        </a:spcBef>
        <a:spcAft>
          <a:spcPct val="0"/>
        </a:spcAft>
        <a:tabLst>
          <a:tab pos="512763" algn="l"/>
        </a:tabLst>
        <a:defRPr sz="2300" b="1">
          <a:solidFill>
            <a:srgbClr val="7F7F7F"/>
          </a:solidFill>
          <a:latin typeface="Arial" panose="020B0604020202020204" pitchFamily="34" charset="0"/>
        </a:defRPr>
      </a:lvl8pPr>
      <a:lvl9pPr marL="1828800" algn="l" defTabSz="820738" rtl="0" eaLnBrk="1" fontAlgn="base" hangingPunct="1">
        <a:spcBef>
          <a:spcPct val="0"/>
        </a:spcBef>
        <a:spcAft>
          <a:spcPct val="0"/>
        </a:spcAft>
        <a:tabLst>
          <a:tab pos="512763" algn="l"/>
        </a:tabLst>
        <a:defRPr sz="2300" b="1">
          <a:solidFill>
            <a:srgbClr val="7F7F7F"/>
          </a:solidFill>
          <a:latin typeface="Arial" panose="020B0604020202020204" pitchFamily="34" charset="0"/>
        </a:defRPr>
      </a:lvl9pPr>
    </p:titleStyle>
    <p:bodyStyle>
      <a:lvl1pPr algn="l" defTabSz="820738" rtl="0" eaLnBrk="0" fontAlgn="base" hangingPunct="0">
        <a:spcBef>
          <a:spcPct val="0"/>
        </a:spcBef>
        <a:spcAft>
          <a:spcPct val="0"/>
        </a:spcAft>
        <a:buClr>
          <a:srgbClr val="000000"/>
        </a:buClr>
        <a:buFont typeface="Wingdings" pitchFamily="2" charset="2"/>
        <a:defRPr sz="1600" b="1" kern="1200">
          <a:solidFill>
            <a:srgbClr val="1B2D39"/>
          </a:solidFill>
          <a:latin typeface="+mn-lt"/>
          <a:ea typeface="+mn-ea"/>
          <a:cs typeface="+mn-cs"/>
        </a:defRPr>
      </a:lvl1pPr>
      <a:lvl2pPr marL="1588" algn="l" defTabSz="820738" rtl="0" eaLnBrk="0" fontAlgn="base" hangingPunct="0">
        <a:spcBef>
          <a:spcPct val="0"/>
        </a:spcBef>
        <a:spcAft>
          <a:spcPct val="0"/>
        </a:spcAft>
        <a:buClr>
          <a:srgbClr val="000000"/>
        </a:buClr>
        <a:buFont typeface="Wingdings" pitchFamily="2" charset="2"/>
        <a:defRPr sz="1400" b="1" kern="1200">
          <a:solidFill>
            <a:srgbClr val="8270B3"/>
          </a:solidFill>
          <a:latin typeface="+mn-lt"/>
          <a:ea typeface="+mn-ea"/>
          <a:cs typeface="+mn-cs"/>
        </a:defRPr>
      </a:lvl2pPr>
      <a:lvl3pPr marL="165100" indent="-161925" algn="l" defTabSz="820738" rtl="0" eaLnBrk="0" fontAlgn="base" hangingPunct="0">
        <a:lnSpc>
          <a:spcPct val="150000"/>
        </a:lnSpc>
        <a:spcBef>
          <a:spcPct val="0"/>
        </a:spcBef>
        <a:spcAft>
          <a:spcPct val="0"/>
        </a:spcAft>
        <a:buClr>
          <a:srgbClr val="000000"/>
        </a:buClr>
        <a:buFont typeface="Wingdings" pitchFamily="2" charset="2"/>
        <a:buChar char="§"/>
        <a:defRPr sz="1400" kern="1200">
          <a:solidFill>
            <a:srgbClr val="000000"/>
          </a:solidFill>
          <a:latin typeface="+mn-lt"/>
          <a:ea typeface="+mn-ea"/>
          <a:cs typeface="+mn-cs"/>
        </a:defRPr>
      </a:lvl3pPr>
      <a:lvl4pPr marL="344488" indent="-177800" algn="l" defTabSz="820738" rtl="0" eaLnBrk="0" fontAlgn="base" hangingPunct="0">
        <a:lnSpc>
          <a:spcPct val="150000"/>
        </a:lnSpc>
        <a:spcBef>
          <a:spcPct val="0"/>
        </a:spcBef>
        <a:spcAft>
          <a:spcPct val="0"/>
        </a:spcAft>
        <a:buClr>
          <a:srgbClr val="000000"/>
        </a:buClr>
        <a:buFont typeface="Arial Narrow" panose="020B0604020202020204" pitchFamily="34" charset="0"/>
        <a:buChar char="–"/>
        <a:defRPr sz="1300" kern="1200">
          <a:solidFill>
            <a:srgbClr val="000000"/>
          </a:solidFill>
          <a:latin typeface="+mn-lt"/>
          <a:ea typeface="+mn-ea"/>
          <a:cs typeface="+mn-cs"/>
        </a:defRPr>
      </a:lvl4pPr>
      <a:lvl5pPr marL="517525" indent="-171450" algn="l" defTabSz="820738" rtl="0" eaLnBrk="0" fontAlgn="base" hangingPunct="0">
        <a:lnSpc>
          <a:spcPct val="150000"/>
        </a:lnSpc>
        <a:spcBef>
          <a:spcPct val="0"/>
        </a:spcBef>
        <a:spcAft>
          <a:spcPct val="0"/>
        </a:spcAft>
        <a:buClr>
          <a:srgbClr val="000000"/>
        </a:buClr>
        <a:buChar char="•"/>
        <a:defRPr sz="13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a:extLst>
              <a:ext uri="{FF2B5EF4-FFF2-40B4-BE49-F238E27FC236}">
                <a16:creationId xmlns:a16="http://schemas.microsoft.com/office/drawing/2014/main" id="{9A89E5E1-E6A1-AFC9-2E7C-411A6D82B7D9}"/>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1802DFA6-C696-6540-9BB3-0A2A4D893B8D}" type="slidenum">
              <a:rPr lang="en-GB" altLang="en-US" sz="1400" smtClean="0">
                <a:solidFill>
                  <a:schemeClr val="bg1"/>
                </a:solidFill>
                <a:latin typeface="Arial Narrow" panose="020B0604020202020204" pitchFamily="34" charset="0"/>
              </a:rPr>
              <a:pPr>
                <a:buClrTx/>
                <a:buFontTx/>
                <a:buNone/>
              </a:pPr>
              <a:t>1</a:t>
            </a:fld>
            <a:endParaRPr lang="en-GB" altLang="en-US" sz="1400">
              <a:solidFill>
                <a:schemeClr val="bg1"/>
              </a:solidFill>
              <a:latin typeface="Arial Narrow" panose="020B0604020202020204" pitchFamily="34" charset="0"/>
            </a:endParaRPr>
          </a:p>
        </p:txBody>
      </p:sp>
      <p:sp>
        <p:nvSpPr>
          <p:cNvPr id="5123" name="Rectangle 5">
            <a:extLst>
              <a:ext uri="{FF2B5EF4-FFF2-40B4-BE49-F238E27FC236}">
                <a16:creationId xmlns:a16="http://schemas.microsoft.com/office/drawing/2014/main" id="{F46E733A-EB79-5A75-A1E5-B5F71C9B5D0F}"/>
              </a:ext>
            </a:extLst>
          </p:cNvPr>
          <p:cNvSpPr>
            <a:spLocks noChangeArrowheads="1"/>
          </p:cNvSpPr>
          <p:nvPr/>
        </p:nvSpPr>
        <p:spPr bwMode="auto">
          <a:xfrm>
            <a:off x="2667000" y="3608388"/>
            <a:ext cx="4572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eaLnBrk="1" hangingPunct="1">
              <a:spcBef>
                <a:spcPct val="50000"/>
              </a:spcBef>
            </a:pPr>
            <a:r>
              <a:rPr lang="en-US" altLang="en-US" sz="2800">
                <a:solidFill>
                  <a:srgbClr val="000000"/>
                </a:solidFill>
                <a:latin typeface="Times New Roman" panose="02020603050405020304" pitchFamily="18" charset="0"/>
              </a:rPr>
              <a:t>Annual General Meeting</a:t>
            </a:r>
          </a:p>
          <a:p>
            <a:pPr algn="ctr" eaLnBrk="1" hangingPunct="1">
              <a:spcBef>
                <a:spcPct val="50000"/>
              </a:spcBef>
            </a:pPr>
            <a:r>
              <a:rPr lang="en-US" altLang="en-US" sz="2800">
                <a:solidFill>
                  <a:srgbClr val="000000"/>
                </a:solidFill>
                <a:latin typeface="Times New Roman" panose="02020603050405020304" pitchFamily="18" charset="0"/>
              </a:rPr>
              <a:t>Edinburgh</a:t>
            </a:r>
          </a:p>
          <a:p>
            <a:pPr algn="ctr" eaLnBrk="1" hangingPunct="1">
              <a:spcBef>
                <a:spcPct val="50000"/>
              </a:spcBef>
            </a:pPr>
            <a:r>
              <a:rPr lang="en-US" altLang="en-US" sz="2800">
                <a:solidFill>
                  <a:srgbClr val="000000"/>
                </a:solidFill>
                <a:latin typeface="Times New Roman" panose="02020603050405020304" pitchFamily="18" charset="0"/>
              </a:rPr>
              <a:t>29 September 2022</a:t>
            </a:r>
          </a:p>
        </p:txBody>
      </p:sp>
      <p:sp>
        <p:nvSpPr>
          <p:cNvPr id="5124" name="Rectangle 3">
            <a:extLst>
              <a:ext uri="{FF2B5EF4-FFF2-40B4-BE49-F238E27FC236}">
                <a16:creationId xmlns:a16="http://schemas.microsoft.com/office/drawing/2014/main" id="{E86F93F3-4208-E779-0E6B-92EFF3C99DB7}"/>
              </a:ext>
            </a:extLst>
          </p:cNvPr>
          <p:cNvSpPr>
            <a:spLocks noChangeArrowheads="1"/>
          </p:cNvSpPr>
          <p:nvPr/>
        </p:nvSpPr>
        <p:spPr bwMode="auto">
          <a:xfrm>
            <a:off x="1204913" y="1416050"/>
            <a:ext cx="7391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Wingdings" pitchFamily="2" charset="2"/>
              <a:defRPr sz="1600" b="1">
                <a:solidFill>
                  <a:srgbClr val="1B2D39"/>
                </a:solidFill>
                <a:latin typeface="Arial" panose="020B0604020202020204" pitchFamily="34" charset="0"/>
              </a:defRPr>
            </a:lvl1pPr>
            <a:lvl2pPr marL="742950" indent="-285750">
              <a:buClr>
                <a:srgbClr val="000000"/>
              </a:buClr>
              <a:buFont typeface="Wingdings" pitchFamily="2" charset="2"/>
              <a:defRPr sz="1400" b="1">
                <a:solidFill>
                  <a:srgbClr val="8270B3"/>
                </a:solidFill>
                <a:latin typeface="Arial" panose="020B0604020202020204" pitchFamily="34" charset="0"/>
              </a:defRPr>
            </a:lvl2pPr>
            <a:lvl3pPr marL="1143000" indent="-228600">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a:lnSpc>
                <a:spcPct val="150000"/>
              </a:lnSpc>
              <a:buClr>
                <a:srgbClr val="000000"/>
              </a:buClr>
              <a:buChar char="•"/>
              <a:defRPr sz="13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lgn="ctr" eaLnBrk="1" hangingPunct="1">
              <a:buClrTx/>
              <a:buFontTx/>
              <a:buNone/>
            </a:pPr>
            <a:r>
              <a:rPr lang="en-US" altLang="en-US" sz="3600">
                <a:solidFill>
                  <a:srgbClr val="000000"/>
                </a:solidFill>
                <a:latin typeface="Times New Roman" panose="02020603050405020304" pitchFamily="18" charset="0"/>
              </a:rPr>
              <a:t>BRITISH COAL STAFF SUPERANNUATION SCHEME</a:t>
            </a:r>
          </a:p>
          <a:p>
            <a:pPr algn="r" eaLnBrk="1" hangingPunct="1"/>
            <a:endParaRPr lang="en-GB" altLang="en-US" sz="3600">
              <a:solidFill>
                <a:srgbClr val="000000"/>
              </a:solidFill>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D176C98-5D39-F6EE-7BF6-5387EE9A5413}"/>
              </a:ext>
            </a:extLst>
          </p:cNvPr>
          <p:cNvSpPr>
            <a:spLocks noGrp="1" noChangeArrowheads="1"/>
          </p:cNvSpPr>
          <p:nvPr>
            <p:ph type="ctrTitle"/>
          </p:nvPr>
        </p:nvSpPr>
        <p:spPr/>
        <p:txBody>
          <a:bodyPr/>
          <a:lstStyle/>
          <a:p>
            <a:pPr algn="ctr" eaLnBrk="1" hangingPunct="1"/>
            <a:r>
              <a:rPr lang="en-US" altLang="en-US" sz="3600">
                <a:solidFill>
                  <a:srgbClr val="000000"/>
                </a:solidFill>
                <a:latin typeface="Times New Roman" panose="02020603050405020304" pitchFamily="18" charset="0"/>
              </a:rPr>
              <a:t>Alan Rubenstein</a:t>
            </a:r>
            <a:br>
              <a:rPr lang="en-US" altLang="en-US" sz="3600">
                <a:solidFill>
                  <a:srgbClr val="000000"/>
                </a:solidFill>
                <a:latin typeface="Times New Roman" panose="02020603050405020304" pitchFamily="18" charset="0"/>
              </a:rPr>
            </a:br>
            <a:br>
              <a:rPr lang="en-US" altLang="en-US" sz="2800" b="0">
                <a:solidFill>
                  <a:srgbClr val="000000"/>
                </a:solidFill>
                <a:latin typeface="Times New Roman" panose="02020603050405020304" pitchFamily="18" charset="0"/>
              </a:rPr>
            </a:br>
            <a:r>
              <a:rPr lang="en-US" altLang="en-US" sz="2800" b="0">
                <a:solidFill>
                  <a:srgbClr val="000000"/>
                </a:solidFill>
                <a:latin typeface="Times New Roman" panose="02020603050405020304" pitchFamily="18" charset="0"/>
              </a:rPr>
              <a:t>Chair of the </a:t>
            </a:r>
            <a:r>
              <a:rPr lang="en-GB" altLang="en-US" sz="2800" b="0">
                <a:solidFill>
                  <a:srgbClr val="000000"/>
                </a:solidFill>
                <a:latin typeface="Times New Roman" panose="02020603050405020304" pitchFamily="18" charset="0"/>
              </a:rPr>
              <a:t>Investment Sub-committee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C67019F-58C9-B536-34CF-9F517FB5D376}"/>
              </a:ext>
            </a:extLst>
          </p:cNvPr>
          <p:cNvSpPr>
            <a:spLocks noGrp="1" noChangeArrowheads="1"/>
          </p:cNvSpPr>
          <p:nvPr>
            <p:ph type="title"/>
          </p:nvPr>
        </p:nvSpPr>
        <p:spPr/>
        <p:txBody>
          <a:bodyPr/>
          <a:lstStyle/>
          <a:p>
            <a:r>
              <a:rPr lang="en-GB" altLang="en-US" sz="3200">
                <a:latin typeface="Times New Roman" panose="02020603050405020304" pitchFamily="18" charset="0"/>
                <a:cs typeface="Times New Roman" panose="02020603050405020304" pitchFamily="18" charset="0"/>
              </a:rPr>
              <a:t>Future Scheme Payments &amp; Cash-flows</a:t>
            </a:r>
          </a:p>
        </p:txBody>
      </p:sp>
      <p:graphicFrame>
        <p:nvGraphicFramePr>
          <p:cNvPr id="5" name="Table 5">
            <a:extLst>
              <a:ext uri="{FF2B5EF4-FFF2-40B4-BE49-F238E27FC236}">
                <a16:creationId xmlns:a16="http://schemas.microsoft.com/office/drawing/2014/main" id="{E5163C74-4311-0D50-D7E5-D7AADBF6888B}"/>
              </a:ext>
            </a:extLst>
          </p:cNvPr>
          <p:cNvGraphicFramePr>
            <a:graphicFrameLocks noGrp="1"/>
          </p:cNvGraphicFramePr>
          <p:nvPr>
            <p:ph idx="1"/>
          </p:nvPr>
        </p:nvGraphicFramePr>
        <p:xfrm>
          <a:off x="944563" y="1282700"/>
          <a:ext cx="7927975" cy="4743449"/>
        </p:xfrm>
        <a:graphic>
          <a:graphicData uri="http://schemas.openxmlformats.org/drawingml/2006/table">
            <a:tbl>
              <a:tblPr firstRow="1" bandRow="1">
                <a:tableStyleId>{5C22544A-7EE6-4342-B048-85BDC9FD1C3A}</a:tableStyleId>
              </a:tblPr>
              <a:tblGrid>
                <a:gridCol w="6150679">
                  <a:extLst>
                    <a:ext uri="{9D8B030D-6E8A-4147-A177-3AD203B41FA5}">
                      <a16:colId xmlns:a16="http://schemas.microsoft.com/office/drawing/2014/main" val="20000"/>
                    </a:ext>
                  </a:extLst>
                </a:gridCol>
                <a:gridCol w="1777296">
                  <a:extLst>
                    <a:ext uri="{9D8B030D-6E8A-4147-A177-3AD203B41FA5}">
                      <a16:colId xmlns:a16="http://schemas.microsoft.com/office/drawing/2014/main" val="20001"/>
                    </a:ext>
                  </a:extLst>
                </a:gridCol>
              </a:tblGrid>
              <a:tr h="575233">
                <a:tc>
                  <a:txBody>
                    <a:bodyPr/>
                    <a:lstStyle/>
                    <a:p>
                      <a:pPr algn="l">
                        <a:spcAft>
                          <a:spcPts val="0"/>
                        </a:spcAft>
                      </a:pPr>
                      <a:r>
                        <a:rPr lang="en-GB" sz="24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Future Scheme Payments</a:t>
                      </a:r>
                      <a:endPar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Future pension payments                           </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£10.8 bn</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Adjusted Reserve payment (2033)</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£2.5 bn</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Total</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£13.3 bn</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26271">
                <a:tc>
                  <a:txBody>
                    <a:bodyPr/>
                    <a:lstStyle/>
                    <a:p>
                      <a:pPr algn="l">
                        <a:spcAft>
                          <a:spcPts val="0"/>
                        </a:spcAft>
                      </a:pPr>
                      <a:endParaRPr lang="en-GB" sz="24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en-GB" sz="24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Assets &amp; Cash-flows as at 31 March 2022</a:t>
                      </a:r>
                      <a:endPar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Asset value                          </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£9.8 bn</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Investment Income</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£229 m</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Annual benefit payments</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£573 m</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63135">
                <a:tc>
                  <a:txBody>
                    <a:bodyPr/>
                    <a:lstStyle/>
                    <a:p>
                      <a:pPr algn="l">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Shortfall</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GB" sz="2400"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£344 m</a:t>
                      </a:r>
                    </a:p>
                  </a:txBody>
                  <a:tcPr marL="68572" marR="6857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15382" name="Slide Number Placeholder 3">
            <a:extLst>
              <a:ext uri="{FF2B5EF4-FFF2-40B4-BE49-F238E27FC236}">
                <a16:creationId xmlns:a16="http://schemas.microsoft.com/office/drawing/2014/main" id="{A12C9537-32D9-047E-8EC6-A8D16B431F7C}"/>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D965B584-5B56-EF40-9D39-7BFE89BE157B}" type="slidenum">
              <a:rPr lang="en-GB" altLang="en-US" sz="1400" smtClean="0">
                <a:solidFill>
                  <a:srgbClr val="FFFFFF"/>
                </a:solidFill>
                <a:latin typeface="Arial Narrow" panose="020B0604020202020204" pitchFamily="34" charset="0"/>
              </a:rPr>
              <a:pPr>
                <a:buClrTx/>
                <a:buFontTx/>
                <a:buNone/>
              </a:pPr>
              <a:t>11</a:t>
            </a:fld>
            <a:endParaRPr lang="en-GB" altLang="en-US" sz="1400">
              <a:solidFill>
                <a:srgbClr val="FFFFFF"/>
              </a:solidFill>
              <a:latin typeface="Arial Narrow"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70812FB-341F-834B-A924-1B2CB81EFA48}"/>
              </a:ext>
            </a:extLst>
          </p:cNvPr>
          <p:cNvSpPr>
            <a:spLocks noGrp="1" noChangeArrowheads="1"/>
          </p:cNvSpPr>
          <p:nvPr>
            <p:ph type="title"/>
          </p:nvPr>
        </p:nvSpPr>
        <p:spPr>
          <a:xfrm>
            <a:off x="1676400" y="195263"/>
            <a:ext cx="7178675" cy="806450"/>
          </a:xfrm>
        </p:spPr>
        <p:txBody>
          <a:bodyPr/>
          <a:lstStyle/>
          <a:p>
            <a:pPr algn="ctr" eaLnBrk="1" hangingPunct="1">
              <a:defRPr/>
            </a:pPr>
            <a:r>
              <a:rPr lang="en-GB" altLang="en-US" sz="3600" dirty="0">
                <a:solidFill>
                  <a:schemeClr val="accent6">
                    <a:lumMod val="10000"/>
                  </a:schemeClr>
                </a:solidFill>
                <a:latin typeface="Times New Roman" panose="02020603050405020304" pitchFamily="18" charset="0"/>
              </a:rPr>
              <a:t>Investment Income</a:t>
            </a:r>
            <a:endParaRPr lang="en-GB" altLang="en-US" sz="3600" dirty="0">
              <a:solidFill>
                <a:schemeClr val="accent6">
                  <a:lumMod val="10000"/>
                </a:schemeClr>
              </a:solidFill>
            </a:endParaRPr>
          </a:p>
        </p:txBody>
      </p:sp>
      <p:sp>
        <p:nvSpPr>
          <p:cNvPr id="16387" name="Slide Number Placeholder 3">
            <a:extLst>
              <a:ext uri="{FF2B5EF4-FFF2-40B4-BE49-F238E27FC236}">
                <a16:creationId xmlns:a16="http://schemas.microsoft.com/office/drawing/2014/main" id="{99CC5A2E-E595-1028-EF8E-AAD6920ABC1D}"/>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BBDB8F34-5250-564A-9178-0E5B71F384EF}" type="slidenum">
              <a:rPr lang="en-GB" altLang="en-US" sz="1400" smtClean="0">
                <a:solidFill>
                  <a:srgbClr val="FFFFFF"/>
                </a:solidFill>
                <a:latin typeface="Arial Narrow" panose="020B0604020202020204" pitchFamily="34" charset="0"/>
              </a:rPr>
              <a:pPr>
                <a:buClrTx/>
                <a:buFontTx/>
                <a:buNone/>
              </a:pPr>
              <a:t>12</a:t>
            </a:fld>
            <a:endParaRPr lang="en-GB" altLang="en-US" sz="1400">
              <a:solidFill>
                <a:srgbClr val="FFFFFF"/>
              </a:solidFill>
              <a:latin typeface="Arial Narrow" panose="020B0604020202020204" pitchFamily="34" charset="0"/>
            </a:endParaRPr>
          </a:p>
        </p:txBody>
      </p:sp>
      <p:sp>
        <p:nvSpPr>
          <p:cNvPr id="16388" name="Rectangle 6">
            <a:extLst>
              <a:ext uri="{FF2B5EF4-FFF2-40B4-BE49-F238E27FC236}">
                <a16:creationId xmlns:a16="http://schemas.microsoft.com/office/drawing/2014/main" id="{0FDCA7E2-1700-115E-062B-841F49DC2546}"/>
              </a:ext>
            </a:extLst>
          </p:cNvPr>
          <p:cNvSpPr>
            <a:spLocks noChangeArrowheads="1"/>
          </p:cNvSpPr>
          <p:nvPr/>
        </p:nvSpPr>
        <p:spPr bwMode="auto">
          <a:xfrm>
            <a:off x="898525" y="1001713"/>
            <a:ext cx="8097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eaLnBrk="1" hangingPunct="1">
              <a:lnSpc>
                <a:spcPct val="90000"/>
              </a:lnSpc>
            </a:pPr>
            <a:r>
              <a:rPr lang="en-US" altLang="en-US" sz="2000" b="0">
                <a:solidFill>
                  <a:srgbClr val="000000"/>
                </a:solidFill>
                <a:latin typeface="Times New Roman" panose="02020603050405020304" pitchFamily="18" charset="0"/>
              </a:rPr>
              <a:t>					</a:t>
            </a:r>
            <a:endParaRPr lang="en-GB" altLang="en-US" sz="2000"/>
          </a:p>
        </p:txBody>
      </p:sp>
      <p:graphicFrame>
        <p:nvGraphicFramePr>
          <p:cNvPr id="6" name="Table 5">
            <a:extLst>
              <a:ext uri="{FF2B5EF4-FFF2-40B4-BE49-F238E27FC236}">
                <a16:creationId xmlns:a16="http://schemas.microsoft.com/office/drawing/2014/main" id="{8A1F256E-61CE-10CD-9E1B-8D9DC77E4088}"/>
              </a:ext>
            </a:extLst>
          </p:cNvPr>
          <p:cNvGraphicFramePr>
            <a:graphicFrameLocks noGrp="1"/>
          </p:cNvGraphicFramePr>
          <p:nvPr/>
        </p:nvGraphicFramePr>
        <p:xfrm>
          <a:off x="1141413" y="1185863"/>
          <a:ext cx="7478712" cy="4406903"/>
        </p:xfrm>
        <a:graphic>
          <a:graphicData uri="http://schemas.openxmlformats.org/drawingml/2006/table">
            <a:tbl>
              <a:tblPr/>
              <a:tblGrid>
                <a:gridCol w="5798646">
                  <a:extLst>
                    <a:ext uri="{9D8B030D-6E8A-4147-A177-3AD203B41FA5}">
                      <a16:colId xmlns:a16="http://schemas.microsoft.com/office/drawing/2014/main" val="20000"/>
                    </a:ext>
                  </a:extLst>
                </a:gridCol>
                <a:gridCol w="1680066">
                  <a:extLst>
                    <a:ext uri="{9D8B030D-6E8A-4147-A177-3AD203B41FA5}">
                      <a16:colId xmlns:a16="http://schemas.microsoft.com/office/drawing/2014/main" val="20001"/>
                    </a:ext>
                  </a:extLst>
                </a:gridCol>
              </a:tblGrid>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A2972"/>
                          </a:solidFill>
                          <a:effectLst/>
                          <a:latin typeface="Times New Roman" panose="02020603050405020304" pitchFamily="18" charset="0"/>
                          <a:cs typeface="Times New Roman" panose="02020603050405020304" pitchFamily="18" charset="0"/>
                        </a:rPr>
                        <a:t> </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2022</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A2972"/>
                          </a:solidFill>
                          <a:effectLst/>
                          <a:latin typeface="Times New Roman" panose="02020603050405020304" pitchFamily="18" charset="0"/>
                          <a:cs typeface="Times New Roman" panose="02020603050405020304" pitchFamily="18" charset="0"/>
                        </a:rPr>
                        <a:t> </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£m</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A2972"/>
                          </a:solidFill>
                          <a:effectLst/>
                          <a:latin typeface="Times New Roman" panose="02020603050405020304" pitchFamily="18" charset="0"/>
                          <a:cs typeface="Times New Roman" panose="02020603050405020304" pitchFamily="18" charset="0"/>
                        </a:rPr>
                        <a:t> </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 </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Dividends from equities</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32</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Income from fixed income securities</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92</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Property rents</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44</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Income from pooled investment vehicles</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48</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31595">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Income from shipping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Interest on cash deposits &amp; margin accounts</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12</a:t>
                      </a:r>
                    </a:p>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8173">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Other</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0</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9924">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Total</a:t>
                      </a:r>
                    </a:p>
                  </a:txBody>
                  <a:tcPr marL="15875" marR="158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defRPr sz="1100">
                          <a:solidFill>
                            <a:srgbClr val="000000"/>
                          </a:solidFill>
                          <a:latin typeface="Arial" panose="020B0604020202020204" pitchFamily="34" charset="0"/>
                        </a:defRPr>
                      </a:lvl4pPr>
                      <a:lvl5pPr marL="2057400" indent="-228600">
                        <a:lnSpc>
                          <a:spcPct val="150000"/>
                        </a:lnSpc>
                        <a:buClr>
                          <a:srgbClr val="000000"/>
                        </a:buClr>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229</a:t>
                      </a:r>
                    </a:p>
                  </a:txBody>
                  <a:tcPr marL="15875" marR="15875"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cxnSp>
        <p:nvCxnSpPr>
          <p:cNvPr id="3" name="Straight Connector 2">
            <a:extLst>
              <a:ext uri="{FF2B5EF4-FFF2-40B4-BE49-F238E27FC236}">
                <a16:creationId xmlns:a16="http://schemas.microsoft.com/office/drawing/2014/main" id="{ED262FF3-9DCD-7144-086E-EDFC1C2B00E8}"/>
              </a:ext>
            </a:extLst>
          </p:cNvPr>
          <p:cNvCxnSpPr>
            <a:cxnSpLocks/>
          </p:cNvCxnSpPr>
          <p:nvPr/>
        </p:nvCxnSpPr>
        <p:spPr bwMode="auto">
          <a:xfrm>
            <a:off x="8116888" y="5227638"/>
            <a:ext cx="503237" cy="0"/>
          </a:xfrm>
          <a:prstGeom prst="line">
            <a:avLst/>
          </a:prstGeom>
          <a:ln>
            <a:solidFill>
              <a:schemeClr val="accent6">
                <a:lumMod val="10000"/>
              </a:schemeClr>
            </a:solidFill>
            <a:headEnd type="none" w="med" len="med"/>
            <a:tailEnd type="none" w="med" len="med"/>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2402647-FF17-60EE-EB9E-9EA42CB01F3C}"/>
              </a:ext>
            </a:extLst>
          </p:cNvPr>
          <p:cNvSpPr>
            <a:spLocks noGrp="1" noChangeArrowheads="1"/>
          </p:cNvSpPr>
          <p:nvPr>
            <p:ph type="title"/>
          </p:nvPr>
        </p:nvSpPr>
        <p:spPr/>
        <p:txBody>
          <a:bodyPr/>
          <a:lstStyle/>
          <a:p>
            <a:pPr algn="ctr" eaLnBrk="1" hangingPunct="1"/>
            <a:r>
              <a:rPr lang="en-GB" altLang="en-US" sz="3600">
                <a:solidFill>
                  <a:srgbClr val="000000"/>
                </a:solidFill>
                <a:latin typeface="Times New Roman" panose="02020603050405020304" pitchFamily="18" charset="0"/>
              </a:rPr>
              <a:t>Assets at 31 March 2022</a:t>
            </a:r>
          </a:p>
        </p:txBody>
      </p:sp>
      <p:sp>
        <p:nvSpPr>
          <p:cNvPr id="17411" name="Slide Number Placeholder 2">
            <a:extLst>
              <a:ext uri="{FF2B5EF4-FFF2-40B4-BE49-F238E27FC236}">
                <a16:creationId xmlns:a16="http://schemas.microsoft.com/office/drawing/2014/main" id="{86B35EE7-0B81-2E1A-7EC1-911C6AD85341}"/>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64CB5F9A-F079-9840-9A69-8600165105AA}" type="slidenum">
              <a:rPr lang="en-GB" altLang="en-US" sz="1400" smtClean="0">
                <a:solidFill>
                  <a:srgbClr val="FFFFFF"/>
                </a:solidFill>
                <a:latin typeface="Arial Narrow" panose="020B0604020202020204" pitchFamily="34" charset="0"/>
              </a:rPr>
              <a:pPr>
                <a:buClrTx/>
                <a:buFontTx/>
                <a:buNone/>
              </a:pPr>
              <a:t>13</a:t>
            </a:fld>
            <a:endParaRPr lang="en-GB" altLang="en-US" sz="1400">
              <a:solidFill>
                <a:srgbClr val="FFFFFF"/>
              </a:solidFill>
              <a:latin typeface="Arial Narrow" panose="020B0604020202020204" pitchFamily="34" charset="0"/>
            </a:endParaRPr>
          </a:p>
        </p:txBody>
      </p:sp>
      <p:sp>
        <p:nvSpPr>
          <p:cNvPr id="17412" name="TextBox 4">
            <a:extLst>
              <a:ext uri="{FF2B5EF4-FFF2-40B4-BE49-F238E27FC236}">
                <a16:creationId xmlns:a16="http://schemas.microsoft.com/office/drawing/2014/main" id="{B5B88AFC-9EA2-BEA1-4B54-9C09F640D440}"/>
              </a:ext>
            </a:extLst>
          </p:cNvPr>
          <p:cNvSpPr txBox="1">
            <a:spLocks noChangeArrowheads="1"/>
          </p:cNvSpPr>
          <p:nvPr/>
        </p:nvSpPr>
        <p:spPr bwMode="auto">
          <a:xfrm>
            <a:off x="798513" y="1095375"/>
            <a:ext cx="807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endParaRPr lang="en-GB" altLang="en-US"/>
          </a:p>
          <a:p>
            <a:endParaRPr lang="en-GB" altLang="en-US"/>
          </a:p>
        </p:txBody>
      </p:sp>
      <p:graphicFrame>
        <p:nvGraphicFramePr>
          <p:cNvPr id="2" name="Table 1">
            <a:extLst>
              <a:ext uri="{FF2B5EF4-FFF2-40B4-BE49-F238E27FC236}">
                <a16:creationId xmlns:a16="http://schemas.microsoft.com/office/drawing/2014/main" id="{3A86B434-B4E5-2927-3805-5414FD0037BD}"/>
              </a:ext>
            </a:extLst>
          </p:cNvPr>
          <p:cNvGraphicFramePr>
            <a:graphicFrameLocks noGrp="1"/>
          </p:cNvGraphicFramePr>
          <p:nvPr/>
        </p:nvGraphicFramePr>
        <p:xfrm>
          <a:off x="1054100" y="1095375"/>
          <a:ext cx="7818438" cy="5033961"/>
        </p:xfrm>
        <a:graphic>
          <a:graphicData uri="http://schemas.openxmlformats.org/drawingml/2006/table">
            <a:tbl>
              <a:tblPr/>
              <a:tblGrid>
                <a:gridCol w="4572918">
                  <a:extLst>
                    <a:ext uri="{9D8B030D-6E8A-4147-A177-3AD203B41FA5}">
                      <a16:colId xmlns:a16="http://schemas.microsoft.com/office/drawing/2014/main" val="20000"/>
                    </a:ext>
                  </a:extLst>
                </a:gridCol>
                <a:gridCol w="1622760">
                  <a:extLst>
                    <a:ext uri="{9D8B030D-6E8A-4147-A177-3AD203B41FA5}">
                      <a16:colId xmlns:a16="http://schemas.microsoft.com/office/drawing/2014/main" val="20001"/>
                    </a:ext>
                  </a:extLst>
                </a:gridCol>
                <a:gridCol w="1622760">
                  <a:extLst>
                    <a:ext uri="{9D8B030D-6E8A-4147-A177-3AD203B41FA5}">
                      <a16:colId xmlns:a16="http://schemas.microsoft.com/office/drawing/2014/main" val="20002"/>
                    </a:ext>
                  </a:extLst>
                </a:gridCol>
              </a:tblGrid>
              <a:tr h="1122789">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 </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Actual</a:t>
                      </a:r>
                    </a:p>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defRPr/>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a:t>
                      </a:r>
                    </a:p>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endPar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endParaRP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£m</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Cash</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0.8</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79</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Government bonds and credit </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26.6</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2,611</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Private credit</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13.0</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1,276</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Public equity</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25.3</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2,483</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Private equity</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14.4</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1,413</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Property and infrastructure</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16.9</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1,659</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Global macro</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1.4</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137</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44292">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Shipping</a:t>
                      </a:r>
                    </a:p>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Other (new) opportunities</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0.7</a:t>
                      </a:r>
                    </a:p>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0.9</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69</a:t>
                      </a:r>
                    </a:p>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88</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5860">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just"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Total</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buClr>
                          <a:srgbClr val="000000"/>
                        </a:buClr>
                        <a:buFont typeface="Wingdings" panose="05000000000000000000" pitchFamily="2" charset="2"/>
                        <a:tabLst>
                          <a:tab pos="471488" algn="l"/>
                          <a:tab pos="2319338" algn="l"/>
                          <a:tab pos="3717925" algn="ctr"/>
                        </a:tabLst>
                        <a:defRPr sz="1400" b="1">
                          <a:solidFill>
                            <a:srgbClr val="1B2D39"/>
                          </a:solidFill>
                          <a:latin typeface="Arial" panose="020B0604020202020204" pitchFamily="34" charset="0"/>
                        </a:defRPr>
                      </a:lvl1pPr>
                      <a:lvl2pPr marL="742950" indent="-285750">
                        <a:buClr>
                          <a:srgbClr val="000000"/>
                        </a:buClr>
                        <a:buFont typeface="Wingdings" panose="05000000000000000000" pitchFamily="2" charset="2"/>
                        <a:tabLst>
                          <a:tab pos="471488" algn="l"/>
                          <a:tab pos="2319338" algn="l"/>
                          <a:tab pos="3717925" algn="ctr"/>
                        </a:tabLst>
                        <a:defRPr sz="1200" b="1">
                          <a:solidFill>
                            <a:srgbClr val="8270B3"/>
                          </a:solidFill>
                          <a:latin typeface="Arial" panose="020B0604020202020204" pitchFamily="34" charset="0"/>
                        </a:defRPr>
                      </a:lvl2pPr>
                      <a:lvl3pPr marL="1143000" indent="-228600">
                        <a:lnSpc>
                          <a:spcPct val="150000"/>
                        </a:lnSpc>
                        <a:buClr>
                          <a:srgbClr val="000000"/>
                        </a:buClr>
                        <a:buFont typeface="Wingdings" panose="05000000000000000000" pitchFamily="2" charset="2"/>
                        <a:tabLst>
                          <a:tab pos="471488" algn="l"/>
                          <a:tab pos="2319338" algn="l"/>
                          <a:tab pos="3717925" algn="ctr"/>
                        </a:tabLst>
                        <a:defRPr sz="1200">
                          <a:solidFill>
                            <a:srgbClr val="000000"/>
                          </a:solidFill>
                          <a:latin typeface="Arial" panose="020B0604020202020204" pitchFamily="34" charset="0"/>
                        </a:defRPr>
                      </a:lvl3pPr>
                      <a:lvl4pPr marL="1600200" indent="-228600">
                        <a:lnSpc>
                          <a:spcPct val="150000"/>
                        </a:lnSpc>
                        <a:buClr>
                          <a:srgbClr val="000000"/>
                        </a:buClr>
                        <a:buFont typeface="Arial Narrow" panose="020B0606020202030204" pitchFamily="34" charset="0"/>
                        <a:tabLst>
                          <a:tab pos="471488" algn="l"/>
                          <a:tab pos="2319338" algn="l"/>
                          <a:tab pos="3717925" algn="ctr"/>
                        </a:tabLst>
                        <a:defRPr sz="1100">
                          <a:solidFill>
                            <a:srgbClr val="000000"/>
                          </a:solidFill>
                          <a:latin typeface="Arial" panose="020B0604020202020204" pitchFamily="34" charset="0"/>
                        </a:defRPr>
                      </a:lvl4pPr>
                      <a:lvl5pPr marL="2057400" indent="-228600">
                        <a:lnSpc>
                          <a:spcPct val="150000"/>
                        </a:lnSpc>
                        <a:buClr>
                          <a:srgbClr val="000000"/>
                        </a:buClr>
                        <a:tabLst>
                          <a:tab pos="471488" algn="l"/>
                          <a:tab pos="2319338" algn="l"/>
                          <a:tab pos="3717925" algn="ctr"/>
                        </a:tabLst>
                        <a:defRPr sz="11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tabLst>
                          <a:tab pos="471488" algn="l"/>
                          <a:tab pos="2319338" algn="l"/>
                          <a:tab pos="3717925" algn="ctr"/>
                        </a:tabLst>
                        <a:defRPr sz="1100">
                          <a:solidFill>
                            <a:srgbClr val="000000"/>
                          </a:solidFill>
                          <a:latin typeface="Arial" panose="020B0604020202020204" pitchFamily="34" charset="0"/>
                        </a:defRPr>
                      </a:lvl9p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100.0</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100"/>
                        </a:spcBef>
                        <a:spcAft>
                          <a:spcPct val="0"/>
                        </a:spcAft>
                        <a:buClrTx/>
                        <a:buSzTx/>
                        <a:buFontTx/>
                        <a:buNone/>
                        <a:tabLst>
                          <a:tab pos="471488" algn="l"/>
                          <a:tab pos="2319338" algn="l"/>
                          <a:tab pos="3717925" algn="ctr"/>
                        </a:tabLst>
                      </a:pPr>
                      <a:r>
                        <a:rPr kumimoji="0" lang="en-GB" altLang="en-US" sz="2400" b="0" i="0" u="none" strike="noStrike" cap="none" normalizeH="0" baseline="0" dirty="0">
                          <a:ln>
                            <a:noFill/>
                          </a:ln>
                          <a:solidFill>
                            <a:schemeClr val="accent6">
                              <a:lumMod val="10000"/>
                            </a:schemeClr>
                          </a:solidFill>
                          <a:effectLst/>
                          <a:latin typeface="Times New Roman" panose="02020603050405020304" pitchFamily="18" charset="0"/>
                          <a:cs typeface="Times New Roman" panose="02020603050405020304" pitchFamily="18" charset="0"/>
                        </a:rPr>
                        <a:t> 9,815</a:t>
                      </a:r>
                    </a:p>
                  </a:txBody>
                  <a:tcPr marL="55955" marR="55955"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cxnSp>
        <p:nvCxnSpPr>
          <p:cNvPr id="5" name="Straight Connector 4">
            <a:extLst>
              <a:ext uri="{FF2B5EF4-FFF2-40B4-BE49-F238E27FC236}">
                <a16:creationId xmlns:a16="http://schemas.microsoft.com/office/drawing/2014/main" id="{51BB58A2-2FF8-7F70-BA43-1EABA9D1AFD1}"/>
              </a:ext>
            </a:extLst>
          </p:cNvPr>
          <p:cNvCxnSpPr>
            <a:cxnSpLocks/>
          </p:cNvCxnSpPr>
          <p:nvPr/>
        </p:nvCxnSpPr>
        <p:spPr bwMode="auto">
          <a:xfrm>
            <a:off x="6484938" y="5805488"/>
            <a:ext cx="746125" cy="0"/>
          </a:xfrm>
          <a:prstGeom prst="line">
            <a:avLst/>
          </a:prstGeom>
          <a:ln>
            <a:solidFill>
              <a:schemeClr val="accent6">
                <a:lumMod val="10000"/>
              </a:schemeClr>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7" name="Straight Connector 6">
            <a:extLst>
              <a:ext uri="{FF2B5EF4-FFF2-40B4-BE49-F238E27FC236}">
                <a16:creationId xmlns:a16="http://schemas.microsoft.com/office/drawing/2014/main" id="{2E0620D4-BCE7-AA85-9691-5E5D89267019}"/>
              </a:ext>
            </a:extLst>
          </p:cNvPr>
          <p:cNvCxnSpPr>
            <a:cxnSpLocks/>
          </p:cNvCxnSpPr>
          <p:nvPr/>
        </p:nvCxnSpPr>
        <p:spPr bwMode="auto">
          <a:xfrm>
            <a:off x="8102600" y="5805488"/>
            <a:ext cx="693738" cy="0"/>
          </a:xfrm>
          <a:prstGeom prst="line">
            <a:avLst/>
          </a:prstGeom>
          <a:ln>
            <a:solidFill>
              <a:schemeClr val="accent6">
                <a:lumMod val="10000"/>
              </a:schemeClr>
            </a:solidFill>
            <a:headEnd type="none" w="med" len="med"/>
            <a:tailEnd type="none" w="med" len="med"/>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3F3F41E-D0ED-1694-83F9-D7DE13AA3CA7}"/>
              </a:ext>
            </a:extLst>
          </p:cNvPr>
          <p:cNvSpPr>
            <a:spLocks noGrp="1" noChangeArrowheads="1"/>
          </p:cNvSpPr>
          <p:nvPr>
            <p:ph type="title"/>
          </p:nvPr>
        </p:nvSpPr>
        <p:spPr>
          <a:xfrm>
            <a:off x="1697038" y="185738"/>
            <a:ext cx="7323137" cy="806450"/>
          </a:xfrm>
        </p:spPr>
        <p:txBody>
          <a:bodyPr/>
          <a:lstStyle/>
          <a:p>
            <a:pPr algn="ctr">
              <a:defRPr/>
            </a:pPr>
            <a:r>
              <a:rPr lang="en-GB" altLang="en-US" sz="3200" dirty="0">
                <a:solidFill>
                  <a:schemeClr val="accent6">
                    <a:lumMod val="10000"/>
                  </a:schemeClr>
                </a:solidFill>
              </a:rPr>
              <a:t>Annualised Returns and Performance</a:t>
            </a:r>
          </a:p>
        </p:txBody>
      </p:sp>
      <p:sp>
        <p:nvSpPr>
          <p:cNvPr id="18435" name="Slide Number Placeholder 3">
            <a:extLst>
              <a:ext uri="{FF2B5EF4-FFF2-40B4-BE49-F238E27FC236}">
                <a16:creationId xmlns:a16="http://schemas.microsoft.com/office/drawing/2014/main" id="{8BCF7F8B-4645-562B-BC31-4F0FBE2DDEB5}"/>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7951AAF2-A4F0-394D-8C46-03FE67F0679E}" type="slidenum">
              <a:rPr lang="en-GB" altLang="en-US" sz="1400" smtClean="0">
                <a:solidFill>
                  <a:srgbClr val="FFFFFF"/>
                </a:solidFill>
                <a:latin typeface="Arial Narrow" panose="020B0604020202020204" pitchFamily="34" charset="0"/>
              </a:rPr>
              <a:pPr>
                <a:buClrTx/>
                <a:buFontTx/>
                <a:buNone/>
              </a:pPr>
              <a:t>14</a:t>
            </a:fld>
            <a:endParaRPr lang="en-GB" altLang="en-US" sz="1400">
              <a:solidFill>
                <a:srgbClr val="FFFFFF"/>
              </a:solidFill>
              <a:latin typeface="Arial Narrow" panose="020B0604020202020204" pitchFamily="34" charset="0"/>
            </a:endParaRPr>
          </a:p>
        </p:txBody>
      </p:sp>
      <p:graphicFrame>
        <p:nvGraphicFramePr>
          <p:cNvPr id="12" name="Content Placeholder 11">
            <a:extLst>
              <a:ext uri="{FF2B5EF4-FFF2-40B4-BE49-F238E27FC236}">
                <a16:creationId xmlns:a16="http://schemas.microsoft.com/office/drawing/2014/main" id="{C871DBDF-CC44-96F9-5DF1-DF644D26FB3D}"/>
              </a:ext>
            </a:extLst>
          </p:cNvPr>
          <p:cNvGraphicFramePr>
            <a:graphicFrameLocks noGrp="1"/>
          </p:cNvGraphicFramePr>
          <p:nvPr>
            <p:ph idx="1"/>
          </p:nvPr>
        </p:nvGraphicFramePr>
        <p:xfrm>
          <a:off x="1538288" y="1620838"/>
          <a:ext cx="6985000" cy="3616326"/>
        </p:xfrm>
        <a:graphic>
          <a:graphicData uri="http://schemas.openxmlformats.org/drawingml/2006/table">
            <a:tbl>
              <a:tblPr firstRow="1" bandRow="1">
                <a:tableStyleId>{F5AB1C69-6EDB-4FF4-983F-18BD219EF322}</a:tableStyleId>
              </a:tblPr>
              <a:tblGrid>
                <a:gridCol w="1746250">
                  <a:extLst>
                    <a:ext uri="{9D8B030D-6E8A-4147-A177-3AD203B41FA5}">
                      <a16:colId xmlns:a16="http://schemas.microsoft.com/office/drawing/2014/main" val="20000"/>
                    </a:ext>
                  </a:extLst>
                </a:gridCol>
                <a:gridCol w="1746250">
                  <a:extLst>
                    <a:ext uri="{9D8B030D-6E8A-4147-A177-3AD203B41FA5}">
                      <a16:colId xmlns:a16="http://schemas.microsoft.com/office/drawing/2014/main" val="20001"/>
                    </a:ext>
                  </a:extLst>
                </a:gridCol>
                <a:gridCol w="1746250">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1188548">
                <a:tc>
                  <a:txBody>
                    <a:bodyPr/>
                    <a:lstStyle/>
                    <a:p>
                      <a:endParaRPr lang="en-GB" sz="2400" baseline="0" dirty="0">
                        <a:solidFill>
                          <a:schemeClr val="accent6">
                            <a:lumMod val="10000"/>
                          </a:schemeClr>
                        </a:solidFill>
                        <a:latin typeface="Times New Roman" panose="02020603050405020304" pitchFamily="18" charset="0"/>
                        <a:cs typeface="Times New Roman" panose="02020603050405020304" pitchFamily="18" charset="0"/>
                      </a:endParaRP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Scheme Return %            </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New Benchmark </a:t>
                      </a:r>
                    </a:p>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        %</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a:solidFill>
                            <a:schemeClr val="accent6">
                              <a:lumMod val="10000"/>
                            </a:schemeClr>
                          </a:solidFill>
                          <a:latin typeface="Times New Roman" panose="02020603050405020304" pitchFamily="18" charset="0"/>
                          <a:cs typeface="Times New Roman" panose="02020603050405020304" pitchFamily="18" charset="0"/>
                        </a:rPr>
                        <a:t>Previous Benchmark %</a:t>
                      </a:r>
                      <a:endParaRPr lang="en-GB" sz="2400" baseline="0" dirty="0">
                        <a:solidFill>
                          <a:schemeClr val="accent6">
                            <a:lumMod val="10000"/>
                          </a:schemeClr>
                        </a:solidFill>
                        <a:latin typeface="Times New Roman" panose="02020603050405020304" pitchFamily="18" charset="0"/>
                        <a:cs typeface="Times New Roman" panose="02020603050405020304" pitchFamily="18" charset="0"/>
                      </a:endParaRP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2514">
                <a:tc>
                  <a:txBody>
                    <a:bodyPr/>
                    <a:lstStyle/>
                    <a:p>
                      <a:pPr algn="l"/>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1 Year</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8.64</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4.92</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6.44</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24539">
                <a:tc>
                  <a:txBody>
                    <a:bodyPr/>
                    <a:lstStyle/>
                    <a:p>
                      <a:pPr algn="l"/>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3 Years</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8.07</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7.07</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8.20</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50725">
                <a:tc>
                  <a:txBody>
                    <a:bodyPr/>
                    <a:lstStyle/>
                    <a:p>
                      <a:pPr algn="l"/>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5 Years</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7.67</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6.23</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400" baseline="0" dirty="0">
                          <a:solidFill>
                            <a:schemeClr val="accent6">
                              <a:lumMod val="10000"/>
                            </a:schemeClr>
                          </a:solidFill>
                          <a:latin typeface="Times New Roman" panose="02020603050405020304" pitchFamily="18" charset="0"/>
                          <a:cs typeface="Times New Roman" panose="02020603050405020304" pitchFamily="18" charset="0"/>
                        </a:rPr>
                        <a:t>7.37</a:t>
                      </a:r>
                    </a:p>
                  </a:txBody>
                  <a:tcPr marL="91434" marR="91434" marT="45634" marB="4563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C5CB25F-59A6-25BA-38BC-A605461BAC2C}"/>
              </a:ext>
            </a:extLst>
          </p:cNvPr>
          <p:cNvSpPr>
            <a:spLocks noGrp="1" noChangeArrowheads="1"/>
          </p:cNvSpPr>
          <p:nvPr>
            <p:ph type="title"/>
          </p:nvPr>
        </p:nvSpPr>
        <p:spPr>
          <a:xfrm>
            <a:off x="1542398" y="184044"/>
            <a:ext cx="7178675" cy="806450"/>
          </a:xfrm>
        </p:spPr>
        <p:txBody>
          <a:bodyPr/>
          <a:lstStyle/>
          <a:p>
            <a:pPr algn="ctr"/>
            <a:r>
              <a:rPr lang="en-GB" altLang="en-US" dirty="0"/>
              <a:t> </a:t>
            </a:r>
            <a:r>
              <a:rPr lang="en-GB" altLang="en-US" sz="3600" dirty="0">
                <a:latin typeface="Times New Roman" panose="02020603050405020304" pitchFamily="18" charset="0"/>
                <a:cs typeface="Times New Roman" panose="02020603050405020304" pitchFamily="18" charset="0"/>
              </a:rPr>
              <a:t>ESG &amp; the TCFD Report</a:t>
            </a:r>
          </a:p>
        </p:txBody>
      </p:sp>
      <p:sp>
        <p:nvSpPr>
          <p:cNvPr id="10243" name="Content Placeholder 2">
            <a:extLst>
              <a:ext uri="{FF2B5EF4-FFF2-40B4-BE49-F238E27FC236}">
                <a16:creationId xmlns:a16="http://schemas.microsoft.com/office/drawing/2014/main" id="{CEB9A949-F535-7C2B-5F9E-3B54D9BE583E}"/>
              </a:ext>
            </a:extLst>
          </p:cNvPr>
          <p:cNvSpPr>
            <a:spLocks noGrp="1" noChangeArrowheads="1"/>
          </p:cNvSpPr>
          <p:nvPr>
            <p:ph idx="1"/>
          </p:nvPr>
        </p:nvSpPr>
        <p:spPr>
          <a:xfrm>
            <a:off x="873125" y="1035050"/>
            <a:ext cx="7999413" cy="4926013"/>
          </a:xfrm>
        </p:spPr>
        <p:txBody>
          <a:bodyPr/>
          <a:lstStyle/>
          <a:p>
            <a:pPr>
              <a:defRPr/>
            </a:pP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E</a:t>
            </a:r>
            <a:r>
              <a:rPr lang="en-GB" altLang="en-US" sz="2400" b="0" dirty="0">
                <a:latin typeface="Times New Roman" panose="02020603050405020304" pitchFamily="18" charset="0"/>
                <a:cs typeface="Times New Roman" panose="02020603050405020304" pitchFamily="18" charset="0"/>
              </a:rPr>
              <a:t>nvironmental – </a:t>
            </a:r>
            <a:r>
              <a:rPr lang="en-GB" sz="2400" b="0" dirty="0">
                <a:solidFill>
                  <a:schemeClr val="accent6">
                    <a:lumMod val="10000"/>
                  </a:schemeClr>
                </a:solidFill>
                <a:latin typeface="Times New Roman" panose="02020603050405020304" pitchFamily="18" charset="0"/>
                <a:cs typeface="Times New Roman" panose="02020603050405020304" pitchFamily="18" charset="0"/>
              </a:rPr>
              <a:t>“Green” investments</a:t>
            </a: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S</a:t>
            </a:r>
            <a:r>
              <a:rPr lang="en-GB" altLang="en-US" sz="2400" b="0" dirty="0">
                <a:latin typeface="Times New Roman" panose="02020603050405020304" pitchFamily="18" charset="0"/>
                <a:cs typeface="Times New Roman" panose="02020603050405020304" pitchFamily="18" charset="0"/>
              </a:rPr>
              <a:t>ocial – Russian invasion of Ukraine</a:t>
            </a: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G</a:t>
            </a:r>
            <a:r>
              <a:rPr lang="en-GB" altLang="en-US" sz="2400" b="0" dirty="0">
                <a:latin typeface="Times New Roman" panose="02020603050405020304" pitchFamily="18" charset="0"/>
                <a:cs typeface="Times New Roman" panose="02020603050405020304" pitchFamily="18" charset="0"/>
              </a:rPr>
              <a:t>overnance – active engagement with the companies we own</a:t>
            </a:r>
            <a:endParaRPr lang="en-GB" altLang="en-US" sz="2400" dirty="0">
              <a:latin typeface="Times New Roman" panose="02020603050405020304" pitchFamily="18" charset="0"/>
              <a:cs typeface="Times New Roman" panose="02020603050405020304" pitchFamily="18" charset="0"/>
            </a:endParaRPr>
          </a:p>
          <a:p>
            <a:pPr>
              <a:defRPr/>
            </a:pP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b="0" dirty="0">
                <a:latin typeface="Times New Roman" panose="02020603050405020304" pitchFamily="18" charset="0"/>
                <a:cs typeface="Times New Roman" panose="02020603050405020304" pitchFamily="18" charset="0"/>
              </a:rPr>
              <a:t>ESG considerations are important in all investment decisions</a:t>
            </a:r>
          </a:p>
          <a:p>
            <a:pPr marL="342900" indent="-342900">
              <a:buFont typeface="Arial" panose="020B0604020202020204" pitchFamily="34" charset="0"/>
              <a:buChar char="•"/>
              <a:defRPr/>
            </a:pPr>
            <a:endParaRPr lang="en-GB" altLang="en-US" sz="2400" b="0" dirty="0">
              <a:latin typeface="Times New Roman" panose="02020603050405020304" pitchFamily="18" charset="0"/>
              <a:cs typeface="Times New Roman" panose="02020603050405020304" pitchFamily="18" charset="0"/>
            </a:endParaRPr>
          </a:p>
          <a:p>
            <a:pPr>
              <a:defRPr/>
            </a:pPr>
            <a:r>
              <a:rPr lang="en-GB" altLang="en-US" sz="2400" b="0" dirty="0">
                <a:latin typeface="Times New Roman" panose="02020603050405020304" pitchFamily="18" charset="0"/>
                <a:cs typeface="Times New Roman" panose="02020603050405020304" pitchFamily="18" charset="0"/>
              </a:rPr>
              <a:t>Our approach remains on achieving the best financial outcomes for members.</a:t>
            </a:r>
          </a:p>
          <a:p>
            <a:pPr>
              <a:defRPr/>
            </a:pPr>
            <a:endParaRPr lang="en-GB" altLang="en-US" sz="2400" b="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TCFD</a:t>
            </a:r>
            <a:r>
              <a:rPr lang="en-GB" altLang="en-US" sz="2400" b="0" dirty="0">
                <a:latin typeface="Times New Roman" panose="02020603050405020304" pitchFamily="18" charset="0"/>
                <a:cs typeface="Times New Roman" panose="02020603050405020304" pitchFamily="18" charset="0"/>
              </a:rPr>
              <a:t>: Align with Framework – Scenario Analysis, Metrics</a:t>
            </a:r>
          </a:p>
          <a:p>
            <a:pPr>
              <a:defRPr/>
            </a:pPr>
            <a:endParaRPr lang="en-GB" altLang="en-US" sz="2400" b="0" dirty="0">
              <a:latin typeface="Times New Roman" panose="02020603050405020304" pitchFamily="18" charset="0"/>
              <a:cs typeface="Times New Roman" panose="02020603050405020304" pitchFamily="18" charset="0"/>
            </a:endParaRPr>
          </a:p>
          <a:p>
            <a:pPr>
              <a:defRPr/>
            </a:pPr>
            <a:r>
              <a:rPr lang="en-GB" altLang="en-US" sz="2400" b="0" dirty="0">
                <a:latin typeface="Times New Roman" panose="02020603050405020304" pitchFamily="18" charset="0"/>
                <a:cs typeface="Times New Roman" panose="02020603050405020304" pitchFamily="18" charset="0"/>
              </a:rPr>
              <a:t>Our focus is on data</a:t>
            </a:r>
          </a:p>
          <a:p>
            <a:pPr>
              <a:defRPr/>
            </a:pPr>
            <a:endParaRPr lang="en-GB" altLang="en-US" sz="2400" b="0" dirty="0">
              <a:latin typeface="Times New Roman" panose="02020603050405020304" pitchFamily="18" charset="0"/>
              <a:cs typeface="Times New Roman" panose="02020603050405020304" pitchFamily="18" charset="0"/>
            </a:endParaRPr>
          </a:p>
          <a:p>
            <a:pPr>
              <a:defRPr/>
            </a:pPr>
            <a:endParaRPr lang="en-GB" altLang="en-US" sz="2400" b="0" dirty="0">
              <a:latin typeface="Times New Roman" panose="02020603050405020304" pitchFamily="18" charset="0"/>
              <a:cs typeface="Times New Roman" panose="02020603050405020304" pitchFamily="18" charset="0"/>
            </a:endParaRPr>
          </a:p>
        </p:txBody>
      </p:sp>
      <p:sp>
        <p:nvSpPr>
          <p:cNvPr id="19460" name="Slide Number Placeholder 3">
            <a:extLst>
              <a:ext uri="{FF2B5EF4-FFF2-40B4-BE49-F238E27FC236}">
                <a16:creationId xmlns:a16="http://schemas.microsoft.com/office/drawing/2014/main" id="{0995E300-1E8E-A9D3-3386-EC57AFC7C00D}"/>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3A1387DF-6B64-5F4D-8C97-FFEA6F5B4184}" type="slidenum">
              <a:rPr lang="en-GB" altLang="en-US" sz="1400" smtClean="0">
                <a:solidFill>
                  <a:srgbClr val="FFFFFF"/>
                </a:solidFill>
                <a:latin typeface="Arial Narrow" panose="020B0604020202020204" pitchFamily="34" charset="0"/>
              </a:rPr>
              <a:pPr>
                <a:buClrTx/>
                <a:buFontTx/>
                <a:buNone/>
              </a:pPr>
              <a:t>15</a:t>
            </a:fld>
            <a:endParaRPr lang="en-GB" altLang="en-US" sz="1400">
              <a:solidFill>
                <a:srgbClr val="FFFFFF"/>
              </a:solidFill>
              <a:latin typeface="Arial Narrow"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2A93254-62BD-CBFB-AAF7-A469B04E20AB}"/>
              </a:ext>
            </a:extLst>
          </p:cNvPr>
          <p:cNvSpPr>
            <a:spLocks noGrp="1" noChangeArrowheads="1"/>
          </p:cNvSpPr>
          <p:nvPr>
            <p:ph type="ctrTitle"/>
          </p:nvPr>
        </p:nvSpPr>
        <p:spPr/>
        <p:txBody>
          <a:bodyPr/>
          <a:lstStyle/>
          <a:p>
            <a:pPr algn="ctr" eaLnBrk="1" hangingPunct="1">
              <a:spcBef>
                <a:spcPct val="50000"/>
              </a:spcBef>
            </a:pPr>
            <a:br>
              <a:rPr lang="en-US" altLang="en-US" sz="2400">
                <a:solidFill>
                  <a:srgbClr val="000000"/>
                </a:solidFill>
                <a:latin typeface="Times New Roman" panose="02020603050405020304" pitchFamily="18" charset="0"/>
              </a:rPr>
            </a:br>
            <a:endParaRPr lang="en-GB" altLang="en-US"/>
          </a:p>
        </p:txBody>
      </p:sp>
      <p:sp>
        <p:nvSpPr>
          <p:cNvPr id="20483" name="Rectangle 2">
            <a:extLst>
              <a:ext uri="{FF2B5EF4-FFF2-40B4-BE49-F238E27FC236}">
                <a16:creationId xmlns:a16="http://schemas.microsoft.com/office/drawing/2014/main" id="{42674A78-5BAF-564B-FE2E-7ED12890ED8B}"/>
              </a:ext>
            </a:extLst>
          </p:cNvPr>
          <p:cNvSpPr txBox="1">
            <a:spLocks noChangeArrowheads="1"/>
          </p:cNvSpPr>
          <p:nvPr/>
        </p:nvSpPr>
        <p:spPr bwMode="auto">
          <a:xfrm>
            <a:off x="2286000" y="3205163"/>
            <a:ext cx="6288088" cy="77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lvl1pPr defTabSz="820738">
              <a:buClr>
                <a:srgbClr val="000000"/>
              </a:buClr>
              <a:buFont typeface="Wingdings" pitchFamily="2" charset="2"/>
              <a:tabLst>
                <a:tab pos="512763" algn="l"/>
              </a:tabLst>
              <a:defRPr sz="1600" b="1">
                <a:solidFill>
                  <a:srgbClr val="1B2D39"/>
                </a:solidFill>
                <a:latin typeface="Arial" panose="020B0604020202020204" pitchFamily="34" charset="0"/>
              </a:defRPr>
            </a:lvl1pPr>
            <a:lvl2pPr marL="742950" indent="-285750" defTabSz="820738">
              <a:buClr>
                <a:srgbClr val="000000"/>
              </a:buClr>
              <a:buFont typeface="Wingdings" pitchFamily="2" charset="2"/>
              <a:tabLst>
                <a:tab pos="512763" algn="l"/>
              </a:tabLst>
              <a:defRPr sz="1400" b="1">
                <a:solidFill>
                  <a:srgbClr val="8270B3"/>
                </a:solidFill>
                <a:latin typeface="Arial" panose="020B0604020202020204" pitchFamily="34" charset="0"/>
              </a:defRPr>
            </a:lvl2pPr>
            <a:lvl3pPr marL="165100" indent="-161925" defTabSz="820738">
              <a:lnSpc>
                <a:spcPct val="150000"/>
              </a:lnSpc>
              <a:buClr>
                <a:srgbClr val="000000"/>
              </a:buClr>
              <a:buFont typeface="Wingdings" pitchFamily="2" charset="2"/>
              <a:buChar char="§"/>
              <a:tabLst>
                <a:tab pos="512763" algn="l"/>
              </a:tabLst>
              <a:defRPr sz="1400">
                <a:solidFill>
                  <a:srgbClr val="000000"/>
                </a:solidFill>
                <a:latin typeface="Arial" panose="020B0604020202020204" pitchFamily="34" charset="0"/>
              </a:defRPr>
            </a:lvl3pPr>
            <a:lvl4pPr marL="344488" indent="-177800" defTabSz="820738">
              <a:lnSpc>
                <a:spcPct val="150000"/>
              </a:lnSpc>
              <a:buClr>
                <a:srgbClr val="000000"/>
              </a:buClr>
              <a:buFont typeface="Arial Narrow" panose="020B0604020202020204" pitchFamily="34" charset="0"/>
              <a:buChar char="–"/>
              <a:tabLst>
                <a:tab pos="512763" algn="l"/>
              </a:tabLst>
              <a:defRPr sz="1300">
                <a:solidFill>
                  <a:srgbClr val="000000"/>
                </a:solidFill>
                <a:latin typeface="Arial" panose="020B0604020202020204" pitchFamily="34" charset="0"/>
              </a:defRPr>
            </a:lvl4pPr>
            <a:lvl5pPr marL="517525" indent="-171450" defTabSz="820738">
              <a:lnSpc>
                <a:spcPct val="150000"/>
              </a:lnSpc>
              <a:buClr>
                <a:srgbClr val="000000"/>
              </a:buClr>
              <a:buChar char="•"/>
              <a:tabLst>
                <a:tab pos="512763" algn="l"/>
              </a:tabLst>
              <a:defRPr sz="1300">
                <a:solidFill>
                  <a:srgbClr val="000000"/>
                </a:solidFill>
                <a:latin typeface="Arial" panose="020B0604020202020204" pitchFamily="34" charset="0"/>
              </a:defRPr>
            </a:lvl5pPr>
            <a:lvl6pPr marL="974725" indent="-171450" defTabSz="820738" eaLnBrk="0" fontAlgn="base" hangingPunct="0">
              <a:lnSpc>
                <a:spcPct val="150000"/>
              </a:lnSpc>
              <a:spcBef>
                <a:spcPct val="0"/>
              </a:spcBef>
              <a:spcAft>
                <a:spcPct val="0"/>
              </a:spcAft>
              <a:buClr>
                <a:srgbClr val="000000"/>
              </a:buClr>
              <a:buChar char="•"/>
              <a:tabLst>
                <a:tab pos="512763" algn="l"/>
              </a:tabLst>
              <a:defRPr sz="1300">
                <a:solidFill>
                  <a:srgbClr val="000000"/>
                </a:solidFill>
                <a:latin typeface="Arial" panose="020B0604020202020204" pitchFamily="34" charset="0"/>
              </a:defRPr>
            </a:lvl6pPr>
            <a:lvl7pPr marL="1431925" indent="-171450" defTabSz="820738" eaLnBrk="0" fontAlgn="base" hangingPunct="0">
              <a:lnSpc>
                <a:spcPct val="150000"/>
              </a:lnSpc>
              <a:spcBef>
                <a:spcPct val="0"/>
              </a:spcBef>
              <a:spcAft>
                <a:spcPct val="0"/>
              </a:spcAft>
              <a:buClr>
                <a:srgbClr val="000000"/>
              </a:buClr>
              <a:buChar char="•"/>
              <a:tabLst>
                <a:tab pos="512763" algn="l"/>
              </a:tabLst>
              <a:defRPr sz="1300">
                <a:solidFill>
                  <a:srgbClr val="000000"/>
                </a:solidFill>
                <a:latin typeface="Arial" panose="020B0604020202020204" pitchFamily="34" charset="0"/>
              </a:defRPr>
            </a:lvl7pPr>
            <a:lvl8pPr marL="1889125" indent="-171450" defTabSz="820738" eaLnBrk="0" fontAlgn="base" hangingPunct="0">
              <a:lnSpc>
                <a:spcPct val="150000"/>
              </a:lnSpc>
              <a:spcBef>
                <a:spcPct val="0"/>
              </a:spcBef>
              <a:spcAft>
                <a:spcPct val="0"/>
              </a:spcAft>
              <a:buClr>
                <a:srgbClr val="000000"/>
              </a:buClr>
              <a:buChar char="•"/>
              <a:tabLst>
                <a:tab pos="512763" algn="l"/>
              </a:tabLst>
              <a:defRPr sz="1300">
                <a:solidFill>
                  <a:srgbClr val="000000"/>
                </a:solidFill>
                <a:latin typeface="Arial" panose="020B0604020202020204" pitchFamily="34" charset="0"/>
              </a:defRPr>
            </a:lvl8pPr>
            <a:lvl9pPr marL="2346325" indent="-171450" defTabSz="820738" eaLnBrk="0" fontAlgn="base" hangingPunct="0">
              <a:lnSpc>
                <a:spcPct val="150000"/>
              </a:lnSpc>
              <a:spcBef>
                <a:spcPct val="0"/>
              </a:spcBef>
              <a:spcAft>
                <a:spcPct val="0"/>
              </a:spcAft>
              <a:buClr>
                <a:srgbClr val="000000"/>
              </a:buClr>
              <a:buChar char="•"/>
              <a:tabLst>
                <a:tab pos="512763" algn="l"/>
              </a:tabLst>
              <a:defRPr sz="1300">
                <a:solidFill>
                  <a:srgbClr val="000000"/>
                </a:solidFill>
                <a:latin typeface="Arial" panose="020B0604020202020204" pitchFamily="34" charset="0"/>
              </a:defRPr>
            </a:lvl9pPr>
          </a:lstStyle>
          <a:p>
            <a:pPr algn="ctr" eaLnBrk="1" hangingPunct="1">
              <a:buClrTx/>
              <a:buFontTx/>
              <a:buNone/>
            </a:pPr>
            <a:r>
              <a:rPr lang="en-US" altLang="en-US" sz="3600">
                <a:solidFill>
                  <a:srgbClr val="000000"/>
                </a:solidFill>
                <a:latin typeface="Times New Roman" panose="02020603050405020304" pitchFamily="18" charset="0"/>
              </a:rPr>
              <a:t>Karen Barton</a:t>
            </a:r>
            <a:br>
              <a:rPr lang="en-US" altLang="en-US" sz="3600">
                <a:solidFill>
                  <a:srgbClr val="000000"/>
                </a:solidFill>
                <a:latin typeface="Times New Roman" panose="02020603050405020304" pitchFamily="18" charset="0"/>
              </a:rPr>
            </a:br>
            <a:br>
              <a:rPr lang="en-US" altLang="en-US" sz="2800" b="0">
                <a:solidFill>
                  <a:srgbClr val="000000"/>
                </a:solidFill>
                <a:latin typeface="Times New Roman" panose="02020603050405020304" pitchFamily="18" charset="0"/>
              </a:rPr>
            </a:br>
            <a:r>
              <a:rPr lang="en-GB" altLang="en-US" sz="2800" b="0">
                <a:solidFill>
                  <a:srgbClr val="000000"/>
                </a:solidFill>
                <a:latin typeface="Times New Roman" panose="02020603050405020304" pitchFamily="18" charset="0"/>
              </a:rPr>
              <a:t>Scheme Secretary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78BC6D2-CA3C-7E62-5162-C242281AD65F}"/>
              </a:ext>
            </a:extLst>
          </p:cNvPr>
          <p:cNvSpPr>
            <a:spLocks noGrp="1" noChangeArrowheads="1"/>
          </p:cNvSpPr>
          <p:nvPr>
            <p:ph type="title"/>
          </p:nvPr>
        </p:nvSpPr>
        <p:spPr>
          <a:xfrm>
            <a:off x="1693863" y="122238"/>
            <a:ext cx="7178675" cy="806450"/>
          </a:xfrm>
        </p:spPr>
        <p:txBody>
          <a:bodyPr/>
          <a:lstStyle/>
          <a:p>
            <a:pPr>
              <a:defRPr/>
            </a:pPr>
            <a:r>
              <a:rPr lang="en-GB" altLang="en-US" sz="3600" dirty="0">
                <a:solidFill>
                  <a:schemeClr val="accent6">
                    <a:lumMod val="10000"/>
                  </a:schemeClr>
                </a:solidFill>
                <a:latin typeface="Times New Roman" panose="02020603050405020304" pitchFamily="18" charset="0"/>
                <a:cs typeface="Times New Roman" panose="02020603050405020304" pitchFamily="18" charset="0"/>
              </a:rPr>
              <a:t>  Key Statistics for 2022  </a:t>
            </a:r>
          </a:p>
        </p:txBody>
      </p:sp>
      <p:sp>
        <p:nvSpPr>
          <p:cNvPr id="21507" name="Content Placeholder 2">
            <a:extLst>
              <a:ext uri="{FF2B5EF4-FFF2-40B4-BE49-F238E27FC236}">
                <a16:creationId xmlns:a16="http://schemas.microsoft.com/office/drawing/2014/main" id="{F57B6A30-DC1E-7EB4-305E-5AFCEBE77A2E}"/>
              </a:ext>
            </a:extLst>
          </p:cNvPr>
          <p:cNvSpPr>
            <a:spLocks noGrp="1" noChangeArrowheads="1"/>
          </p:cNvSpPr>
          <p:nvPr>
            <p:ph idx="1"/>
          </p:nvPr>
        </p:nvSpPr>
        <p:spPr/>
        <p:txBody>
          <a:bodyPr/>
          <a:lstStyle/>
          <a:p>
            <a:pPr eaLnBrk="1" hangingPunct="1"/>
            <a:endParaRPr lang="en-GB" altLang="en-US" sz="2000" b="0">
              <a:solidFill>
                <a:srgbClr val="000000"/>
              </a:solidFill>
              <a:latin typeface="Times New Roman" panose="02020603050405020304" pitchFamily="18" charset="0"/>
              <a:cs typeface="Times New Roman" panose="02020603050405020304" pitchFamily="18" charset="0"/>
            </a:endParaRPr>
          </a:p>
          <a:p>
            <a:pPr eaLnBrk="1" hangingPunct="1"/>
            <a:endParaRPr lang="en-GB" altLang="en-US" sz="2000" b="0">
              <a:solidFill>
                <a:srgbClr val="000000"/>
              </a:solidFill>
              <a:latin typeface="Times New Roman" panose="02020603050405020304" pitchFamily="18" charset="0"/>
              <a:cs typeface="Times New Roman" panose="02020603050405020304" pitchFamily="18" charset="0"/>
            </a:endParaRPr>
          </a:p>
          <a:p>
            <a:pPr eaLnBrk="1" hangingPunct="1"/>
            <a:r>
              <a:rPr lang="en-GB" altLang="en-US" sz="2000" b="0">
                <a:solidFill>
                  <a:srgbClr val="000000"/>
                </a:solidFill>
                <a:latin typeface="Times New Roman" panose="02020603050405020304" pitchFamily="18" charset="0"/>
                <a:cs typeface="Times New Roman" panose="02020603050405020304" pitchFamily="18" charset="0"/>
              </a:rPr>
              <a:t>	</a:t>
            </a:r>
            <a:r>
              <a:rPr lang="en-GB" altLang="en-US" sz="2400" b="0">
                <a:solidFill>
                  <a:srgbClr val="000000"/>
                </a:solidFill>
                <a:latin typeface="Times New Roman" panose="02020603050405020304" pitchFamily="18" charset="0"/>
                <a:cs typeface="Times New Roman" panose="02020603050405020304" pitchFamily="18" charset="0"/>
              </a:rPr>
              <a:t>Total number of pensioner members 		</a:t>
            </a:r>
            <a:r>
              <a:rPr lang="en-GB" altLang="en-US" sz="2400" b="0">
                <a:solidFill>
                  <a:srgbClr val="0A2972"/>
                </a:solidFill>
                <a:latin typeface="Times New Roman" panose="02020603050405020304" pitchFamily="18" charset="0"/>
                <a:cs typeface="Times New Roman" panose="02020603050405020304" pitchFamily="18" charset="0"/>
              </a:rPr>
              <a:t>43,189</a:t>
            </a:r>
          </a:p>
          <a:p>
            <a:pPr eaLnBrk="1" hangingPunct="1"/>
            <a:r>
              <a:rPr lang="en-GB" altLang="en-US" sz="2400" b="0">
                <a:solidFill>
                  <a:srgbClr val="000000"/>
                </a:solidFill>
                <a:latin typeface="Times New Roman" panose="02020603050405020304" pitchFamily="18" charset="0"/>
                <a:cs typeface="Times New Roman" panose="02020603050405020304" pitchFamily="18" charset="0"/>
              </a:rPr>
              <a:t>	Total number of deferred members		</a:t>
            </a:r>
            <a:r>
              <a:rPr lang="en-GB" altLang="en-US" sz="2400" b="0">
                <a:solidFill>
                  <a:srgbClr val="0A2972"/>
                </a:solidFill>
                <a:latin typeface="Times New Roman" panose="02020603050405020304" pitchFamily="18" charset="0"/>
                <a:cs typeface="Times New Roman" panose="02020603050405020304" pitchFamily="18" charset="0"/>
              </a:rPr>
              <a:t>  1,623</a:t>
            </a:r>
          </a:p>
          <a:p>
            <a:pPr eaLnBrk="1" hangingPunct="1"/>
            <a:r>
              <a:rPr lang="en-GB" altLang="en-US" sz="2400" b="0">
                <a:solidFill>
                  <a:srgbClr val="000000"/>
                </a:solidFill>
                <a:latin typeface="Times New Roman" panose="02020603050405020304" pitchFamily="18" charset="0"/>
                <a:cs typeface="Times New Roman" panose="02020603050405020304" pitchFamily="18" charset="0"/>
              </a:rPr>
              <a:t> </a:t>
            </a:r>
            <a:endParaRPr lang="en-GB" altLang="en-US" sz="2400" b="0">
              <a:latin typeface="Times New Roman" panose="02020603050405020304" pitchFamily="18" charset="0"/>
              <a:cs typeface="Times New Roman" panose="02020603050405020304" pitchFamily="18" charset="0"/>
            </a:endParaRPr>
          </a:p>
          <a:p>
            <a:pPr eaLnBrk="1" hangingPunct="1"/>
            <a:r>
              <a:rPr lang="en-GB" altLang="en-US" sz="2400" b="0">
                <a:solidFill>
                  <a:srgbClr val="000000"/>
                </a:solidFill>
                <a:latin typeface="Times New Roman" panose="02020603050405020304" pitchFamily="18" charset="0"/>
                <a:cs typeface="Times New Roman" panose="02020603050405020304" pitchFamily="18" charset="0"/>
              </a:rPr>
              <a:t>	Total benefits paid and transfers out		</a:t>
            </a:r>
            <a:r>
              <a:rPr lang="en-GB" altLang="en-US" sz="2400" b="0">
                <a:solidFill>
                  <a:srgbClr val="0A2972"/>
                </a:solidFill>
                <a:latin typeface="Times New Roman" panose="02020603050405020304" pitchFamily="18" charset="0"/>
                <a:cs typeface="Times New Roman" panose="02020603050405020304" pitchFamily="18" charset="0"/>
              </a:rPr>
              <a:t>£573m</a:t>
            </a:r>
          </a:p>
          <a:p>
            <a:pPr eaLnBrk="1" hangingPunct="1"/>
            <a:endParaRPr lang="en-GB" altLang="en-US" sz="2400" b="0">
              <a:latin typeface="Times New Roman" panose="02020603050405020304" pitchFamily="18" charset="0"/>
              <a:cs typeface="Times New Roman" panose="02020603050405020304" pitchFamily="18" charset="0"/>
            </a:endParaRPr>
          </a:p>
          <a:p>
            <a:pPr eaLnBrk="1" hangingPunct="1"/>
            <a:r>
              <a:rPr lang="en-GB" altLang="en-US" sz="2400" b="0">
                <a:solidFill>
                  <a:srgbClr val="000000"/>
                </a:solidFill>
                <a:latin typeface="Times New Roman" panose="02020603050405020304" pitchFamily="18" charset="0"/>
                <a:cs typeface="Times New Roman" panose="02020603050405020304" pitchFamily="18" charset="0"/>
              </a:rPr>
              <a:t>	Net increase in the Fund during the year		</a:t>
            </a:r>
            <a:r>
              <a:rPr lang="en-GB" altLang="en-US" sz="2400" b="0">
                <a:solidFill>
                  <a:srgbClr val="0A2972"/>
                </a:solidFill>
                <a:latin typeface="Times New Roman" panose="02020603050405020304" pitchFamily="18" charset="0"/>
                <a:cs typeface="Times New Roman" panose="02020603050405020304" pitchFamily="18" charset="0"/>
              </a:rPr>
              <a:t>£218m</a:t>
            </a:r>
          </a:p>
          <a:p>
            <a:pPr eaLnBrk="1" hangingPunct="1"/>
            <a:r>
              <a:rPr lang="en-GB" altLang="en-US" sz="2400" b="0">
                <a:solidFill>
                  <a:srgbClr val="000000"/>
                </a:solidFill>
                <a:latin typeface="Times New Roman" panose="02020603050405020304" pitchFamily="18" charset="0"/>
                <a:cs typeface="Times New Roman" panose="02020603050405020304" pitchFamily="18" charset="0"/>
              </a:rPr>
              <a:t> </a:t>
            </a:r>
            <a:endParaRPr lang="en-GB" altLang="en-US" sz="2400" b="0">
              <a:latin typeface="Times New Roman" panose="02020603050405020304" pitchFamily="18" charset="0"/>
              <a:cs typeface="Times New Roman" panose="02020603050405020304" pitchFamily="18" charset="0"/>
            </a:endParaRPr>
          </a:p>
          <a:p>
            <a:pPr eaLnBrk="1" hangingPunct="1"/>
            <a:r>
              <a:rPr lang="en-GB" altLang="en-US" sz="2400" b="0">
                <a:solidFill>
                  <a:srgbClr val="000000"/>
                </a:solidFill>
                <a:latin typeface="Times New Roman" panose="02020603050405020304" pitchFamily="18" charset="0"/>
                <a:cs typeface="Times New Roman" panose="02020603050405020304" pitchFamily="18" charset="0"/>
              </a:rPr>
              <a:t>	Net assets of the Scheme at the year-end	        </a:t>
            </a:r>
            <a:r>
              <a:rPr lang="en-GB" altLang="en-US" sz="2400" b="0">
                <a:solidFill>
                  <a:srgbClr val="0A2972"/>
                </a:solidFill>
                <a:latin typeface="Times New Roman" panose="02020603050405020304" pitchFamily="18" charset="0"/>
                <a:cs typeface="Times New Roman" panose="02020603050405020304" pitchFamily="18" charset="0"/>
              </a:rPr>
              <a:t>£9,815m</a:t>
            </a:r>
          </a:p>
          <a:p>
            <a:pPr eaLnBrk="1" hangingPunct="1"/>
            <a:endParaRPr lang="en-GB" altLang="en-US" sz="2000" b="0">
              <a:latin typeface="Times New Roman" panose="02020603050405020304" pitchFamily="18" charset="0"/>
              <a:cs typeface="Times New Roman" panose="02020603050405020304" pitchFamily="18" charset="0"/>
            </a:endParaRPr>
          </a:p>
          <a:p>
            <a:endParaRPr lang="en-GB" altLang="en-US"/>
          </a:p>
        </p:txBody>
      </p:sp>
      <p:sp>
        <p:nvSpPr>
          <p:cNvPr id="21508" name="Slide Number Placeholder 3">
            <a:extLst>
              <a:ext uri="{FF2B5EF4-FFF2-40B4-BE49-F238E27FC236}">
                <a16:creationId xmlns:a16="http://schemas.microsoft.com/office/drawing/2014/main" id="{CFD7EE85-981B-A86F-9729-CC3E54342C92}"/>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2F1AFC6C-9D2A-5847-AEB0-6BA8FD692C71}" type="slidenum">
              <a:rPr lang="en-GB" altLang="en-US" sz="1400" smtClean="0">
                <a:solidFill>
                  <a:srgbClr val="FFFFFF"/>
                </a:solidFill>
                <a:latin typeface="Arial Narrow" panose="020B0604020202020204" pitchFamily="34" charset="0"/>
              </a:rPr>
              <a:pPr>
                <a:buClrTx/>
                <a:buFontTx/>
                <a:buNone/>
              </a:pPr>
              <a:t>17</a:t>
            </a:fld>
            <a:endParaRPr lang="en-GB" altLang="en-US" sz="1400">
              <a:solidFill>
                <a:srgbClr val="FFFFFF"/>
              </a:solidFill>
              <a:latin typeface="Arial Narrow"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5D28AFB-5FA5-20CA-E511-6D784B7C4B54}"/>
              </a:ext>
            </a:extLst>
          </p:cNvPr>
          <p:cNvSpPr>
            <a:spLocks noGrp="1" noChangeArrowheads="1"/>
          </p:cNvSpPr>
          <p:nvPr>
            <p:ph type="title"/>
          </p:nvPr>
        </p:nvSpPr>
        <p:spPr/>
        <p:txBody>
          <a:bodyPr/>
          <a:lstStyle/>
          <a:p>
            <a:pPr eaLnBrk="1" hangingPunct="1"/>
            <a:r>
              <a:rPr lang="en-GB" altLang="en-US" sz="3600" dirty="0">
                <a:solidFill>
                  <a:srgbClr val="000000"/>
                </a:solidFill>
                <a:latin typeface="Times New Roman" panose="02020603050405020304" pitchFamily="18" charset="0"/>
              </a:rPr>
              <a:t>  Fund Account</a:t>
            </a:r>
            <a:endParaRPr lang="en-GB" altLang="en-US" sz="3600" dirty="0"/>
          </a:p>
        </p:txBody>
      </p:sp>
      <p:sp>
        <p:nvSpPr>
          <p:cNvPr id="22531" name="Slide Number Placeholder 3">
            <a:extLst>
              <a:ext uri="{FF2B5EF4-FFF2-40B4-BE49-F238E27FC236}">
                <a16:creationId xmlns:a16="http://schemas.microsoft.com/office/drawing/2014/main" id="{3F7B6015-F1EE-8FBA-231F-FBF51881D479}"/>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A1E49E5F-CC3B-F74D-A635-9AB7DFB66F4B}" type="slidenum">
              <a:rPr lang="en-GB" altLang="en-US" sz="1400" smtClean="0">
                <a:solidFill>
                  <a:srgbClr val="FFFFFF"/>
                </a:solidFill>
                <a:latin typeface="Arial Narrow" panose="020B0604020202020204" pitchFamily="34" charset="0"/>
              </a:rPr>
              <a:pPr>
                <a:buClrTx/>
                <a:buFontTx/>
                <a:buNone/>
              </a:pPr>
              <a:t>18</a:t>
            </a:fld>
            <a:endParaRPr lang="en-GB" altLang="en-US" sz="1400">
              <a:solidFill>
                <a:srgbClr val="FFFFFF"/>
              </a:solidFill>
              <a:latin typeface="Arial Narrow" panose="020B0604020202020204" pitchFamily="34" charset="0"/>
            </a:endParaRPr>
          </a:p>
        </p:txBody>
      </p:sp>
      <p:sp>
        <p:nvSpPr>
          <p:cNvPr id="7" name="Rectangle 6">
            <a:extLst>
              <a:ext uri="{FF2B5EF4-FFF2-40B4-BE49-F238E27FC236}">
                <a16:creationId xmlns:a16="http://schemas.microsoft.com/office/drawing/2014/main" id="{D54A55C8-27A4-9BED-2058-D1F77C73CBA4}"/>
              </a:ext>
            </a:extLst>
          </p:cNvPr>
          <p:cNvSpPr/>
          <p:nvPr/>
        </p:nvSpPr>
        <p:spPr>
          <a:xfrm>
            <a:off x="898525" y="1001713"/>
            <a:ext cx="8097838" cy="4800600"/>
          </a:xfrm>
          <a:prstGeom prst="rect">
            <a:avLst/>
          </a:prstGeom>
        </p:spPr>
        <p:txBody>
          <a:bodyPr>
            <a:spAutoFit/>
          </a:bodyPr>
          <a:lstStyle/>
          <a:p>
            <a:pPr eaLnBrk="1" hangingPunct="1">
              <a:lnSpc>
                <a:spcPct val="90000"/>
              </a:lnSpc>
              <a:defRPr/>
            </a:pPr>
            <a:r>
              <a:rPr lang="en-US" altLang="en-US" sz="2000" b="0" dirty="0">
                <a:solidFill>
                  <a:srgbClr val="FFFF00"/>
                </a:solidFill>
                <a:effectLst>
                  <a:outerShdw blurRad="38100" dist="38100" dir="2700000" algn="tl">
                    <a:srgbClr val="C0C0C0"/>
                  </a:outerShdw>
                </a:effectLst>
                <a:latin typeface="Arial Narrow" panose="020B0606020202030204" pitchFamily="34" charset="0"/>
              </a:rPr>
              <a:t>		</a:t>
            </a:r>
            <a:r>
              <a:rPr lang="en-US" altLang="en-US" sz="2000" b="0" dirty="0">
                <a:solidFill>
                  <a:srgbClr val="FFFF00"/>
                </a:solidFill>
                <a:effectLst>
                  <a:outerShdw blurRad="38100" dist="38100" dir="2700000" algn="tl">
                    <a:srgbClr val="C0C0C0"/>
                  </a:outerShdw>
                </a:effectLst>
                <a:latin typeface="Times New Roman" panose="02020603050405020304" pitchFamily="18" charset="0"/>
              </a:rPr>
              <a:t>			     </a:t>
            </a:r>
          </a:p>
          <a:p>
            <a:pPr eaLnBrk="1" hangingPunct="1">
              <a:lnSpc>
                <a:spcPct val="90000"/>
              </a:lnSpc>
              <a:defRPr/>
            </a:pPr>
            <a:r>
              <a:rPr lang="en-US" altLang="en-US" sz="2000" b="0" dirty="0">
                <a:solidFill>
                  <a:srgbClr val="FFFF00"/>
                </a:solidFill>
                <a:effectLst>
                  <a:outerShdw blurRad="38100" dist="38100" dir="2700000" algn="tl">
                    <a:srgbClr val="C0C0C0"/>
                  </a:outerShdw>
                </a:effectLst>
                <a:latin typeface="Times New Roman" panose="02020603050405020304" pitchFamily="18" charset="0"/>
              </a:rPr>
              <a:t>					         </a:t>
            </a:r>
            <a:r>
              <a:rPr lang="en-US" altLang="en-US" sz="2000" dirty="0">
                <a:solidFill>
                  <a:srgbClr val="000000"/>
                </a:solidFill>
                <a:latin typeface="Times New Roman" panose="02020603050405020304" pitchFamily="18" charset="0"/>
              </a:rPr>
              <a:t>£ million           £ million</a:t>
            </a:r>
            <a:endParaRPr lang="en-US" altLang="en-US" sz="2000" dirty="0">
              <a:solidFill>
                <a:srgbClr val="000000"/>
              </a:solidFill>
              <a:effectLst>
                <a:outerShdw blurRad="38100" dist="38100" dir="2700000" algn="tl">
                  <a:srgbClr val="C0C0C0"/>
                </a:outerShdw>
              </a:effectLst>
              <a:latin typeface="Times New Roman" panose="02020603050405020304" pitchFamily="18" charset="0"/>
            </a:endParaRPr>
          </a:p>
          <a:p>
            <a:pPr eaLnBrk="1" hangingPunct="1">
              <a:lnSpc>
                <a:spcPct val="90000"/>
              </a:lnSpc>
              <a:defRPr/>
            </a:pPr>
            <a:r>
              <a:rPr lang="en-US" altLang="en-US" sz="2000" b="0" dirty="0">
                <a:solidFill>
                  <a:srgbClr val="000000"/>
                </a:solidFill>
                <a:latin typeface="Times New Roman" panose="02020603050405020304" pitchFamily="18" charset="0"/>
              </a:rPr>
              <a:t>Pensions &amp; lump sums			              (573)</a:t>
            </a:r>
          </a:p>
          <a:p>
            <a:pPr eaLnBrk="1" hangingPunct="1">
              <a:lnSpc>
                <a:spcPct val="90000"/>
              </a:lnSpc>
              <a:defRPr/>
            </a:pPr>
            <a:r>
              <a:rPr lang="en-US" altLang="en-US" sz="2000" b="0" dirty="0">
                <a:solidFill>
                  <a:srgbClr val="000000"/>
                </a:solidFill>
                <a:latin typeface="Times New Roman" panose="02020603050405020304" pitchFamily="18" charset="0"/>
              </a:rPr>
              <a:t>Administration Expenses			     	</a:t>
            </a:r>
            <a:r>
              <a:rPr lang="en-US" altLang="en-US" sz="2000" b="0" u="sng" dirty="0">
                <a:solidFill>
                  <a:srgbClr val="000000"/>
                </a:solidFill>
                <a:latin typeface="Times New Roman" panose="02020603050405020304" pitchFamily="18" charset="0"/>
              </a:rPr>
              <a:t>    (4)</a:t>
            </a:r>
            <a:r>
              <a:rPr lang="en-US" altLang="en-US" sz="2000" b="0" dirty="0">
                <a:solidFill>
                  <a:srgbClr val="000000"/>
                </a:solidFill>
                <a:latin typeface="Times New Roman" panose="02020603050405020304" pitchFamily="18" charset="0"/>
              </a:rPr>
              <a:t>       	</a:t>
            </a:r>
          </a:p>
          <a:p>
            <a:pPr eaLnBrk="1" hangingPunct="1">
              <a:lnSpc>
                <a:spcPct val="90000"/>
              </a:lnSpc>
              <a:defRPr/>
            </a:pPr>
            <a:r>
              <a:rPr lang="en-US" altLang="en-US" sz="2000" b="0" i="1" dirty="0">
                <a:solidFill>
                  <a:srgbClr val="000000"/>
                </a:solidFill>
                <a:latin typeface="Times New Roman" panose="02020603050405020304" pitchFamily="18" charset="0"/>
              </a:rPr>
              <a:t>Total expenditure			                                                          (577)</a:t>
            </a:r>
            <a:r>
              <a:rPr lang="en-US" altLang="en-US" sz="2000" b="0" dirty="0">
                <a:solidFill>
                  <a:srgbClr val="000000"/>
                </a:solidFill>
                <a:latin typeface="Times New Roman" panose="02020603050405020304" pitchFamily="18" charset="0"/>
              </a:rPr>
              <a:t> </a:t>
            </a:r>
          </a:p>
          <a:p>
            <a:pPr eaLnBrk="1" hangingPunct="1">
              <a:lnSpc>
                <a:spcPct val="90000"/>
              </a:lnSpc>
              <a:defRPr/>
            </a:pPr>
            <a:endParaRPr lang="en-US" altLang="en-US" sz="2000" b="0" dirty="0">
              <a:solidFill>
                <a:srgbClr val="000000"/>
              </a:solidFill>
              <a:latin typeface="Times New Roman" panose="02020603050405020304" pitchFamily="18" charset="0"/>
            </a:endParaRPr>
          </a:p>
          <a:p>
            <a:pPr eaLnBrk="1" hangingPunct="1">
              <a:lnSpc>
                <a:spcPct val="90000"/>
              </a:lnSpc>
              <a:defRPr/>
            </a:pPr>
            <a:r>
              <a:rPr lang="en-US" altLang="en-US" sz="2000" b="0" dirty="0">
                <a:solidFill>
                  <a:srgbClr val="000000"/>
                </a:solidFill>
                <a:latin typeface="Times New Roman" panose="02020603050405020304" pitchFamily="18" charset="0"/>
              </a:rPr>
              <a:t>Investment income 		         	    	 229</a:t>
            </a:r>
          </a:p>
          <a:p>
            <a:pPr eaLnBrk="1" hangingPunct="1">
              <a:lnSpc>
                <a:spcPct val="90000"/>
              </a:lnSpc>
              <a:defRPr/>
            </a:pPr>
            <a:r>
              <a:rPr lang="en-US" altLang="en-US" sz="2000" b="0" dirty="0">
                <a:solidFill>
                  <a:srgbClr val="000000"/>
                </a:solidFill>
                <a:latin typeface="Times New Roman" panose="02020603050405020304" pitchFamily="18" charset="0"/>
              </a:rPr>
              <a:t>Investment management expenses			  (19)</a:t>
            </a:r>
          </a:p>
          <a:p>
            <a:pPr eaLnBrk="1" hangingPunct="1">
              <a:lnSpc>
                <a:spcPct val="90000"/>
              </a:lnSpc>
              <a:defRPr/>
            </a:pPr>
            <a:r>
              <a:rPr lang="en-US" altLang="en-US" sz="2000" b="0" dirty="0">
                <a:solidFill>
                  <a:srgbClr val="000000"/>
                </a:solidFill>
                <a:latin typeface="Times New Roman" panose="02020603050405020304" pitchFamily="18" charset="0"/>
              </a:rPr>
              <a:t>Increase in market value of investments                        </a:t>
            </a:r>
            <a:r>
              <a:rPr lang="en-US" altLang="en-US" sz="2000" b="0" u="sng" dirty="0">
                <a:solidFill>
                  <a:srgbClr val="000000"/>
                </a:solidFill>
                <a:latin typeface="Times New Roman" panose="02020603050405020304" pitchFamily="18" charset="0"/>
              </a:rPr>
              <a:t>585</a:t>
            </a:r>
          </a:p>
          <a:p>
            <a:pPr eaLnBrk="1" hangingPunct="1">
              <a:lnSpc>
                <a:spcPct val="90000"/>
              </a:lnSpc>
              <a:defRPr/>
            </a:pPr>
            <a:r>
              <a:rPr lang="en-US" altLang="en-US" sz="2000" b="0" i="1" dirty="0">
                <a:solidFill>
                  <a:srgbClr val="000000"/>
                </a:solidFill>
                <a:latin typeface="Times New Roman" panose="02020603050405020304" pitchFamily="18" charset="0"/>
              </a:rPr>
              <a:t>Net return on investments 					                </a:t>
            </a:r>
            <a:r>
              <a:rPr lang="en-US" altLang="en-US" sz="2000" b="0" i="1" u="sng" dirty="0">
                <a:solidFill>
                  <a:srgbClr val="000000"/>
                </a:solidFill>
                <a:latin typeface="Times New Roman" panose="02020603050405020304" pitchFamily="18" charset="0"/>
              </a:rPr>
              <a:t>795</a:t>
            </a:r>
          </a:p>
          <a:p>
            <a:pPr eaLnBrk="1" hangingPunct="1">
              <a:lnSpc>
                <a:spcPct val="90000"/>
              </a:lnSpc>
              <a:defRPr/>
            </a:pPr>
            <a:endParaRPr lang="en-US" altLang="en-US" sz="2000" b="0" i="1" dirty="0">
              <a:solidFill>
                <a:srgbClr val="000000"/>
              </a:solidFill>
              <a:latin typeface="Times New Roman" panose="02020603050405020304" pitchFamily="18" charset="0"/>
            </a:endParaRPr>
          </a:p>
          <a:p>
            <a:pPr eaLnBrk="1" hangingPunct="1">
              <a:lnSpc>
                <a:spcPct val="90000"/>
              </a:lnSpc>
              <a:defRPr/>
            </a:pPr>
            <a:r>
              <a:rPr lang="en-US" altLang="en-US" sz="2000" i="1" dirty="0">
                <a:solidFill>
                  <a:srgbClr val="000000"/>
                </a:solidFill>
                <a:latin typeface="Times New Roman" panose="02020603050405020304" pitchFamily="18" charset="0"/>
              </a:rPr>
              <a:t>Net increase in the value of the Fund </a:t>
            </a:r>
            <a:r>
              <a:rPr lang="en-US" altLang="en-US" sz="2000" b="0" i="1" dirty="0">
                <a:solidFill>
                  <a:srgbClr val="000000"/>
                </a:solidFill>
                <a:latin typeface="Times New Roman" panose="02020603050405020304" pitchFamily="18" charset="0"/>
              </a:rPr>
              <a:t>	</a:t>
            </a:r>
            <a:r>
              <a:rPr lang="en-US" altLang="en-US" sz="2000" i="1" dirty="0">
                <a:solidFill>
                  <a:srgbClr val="000000"/>
                </a:solidFill>
                <a:latin typeface="Times New Roman" panose="02020603050405020304" pitchFamily="18" charset="0"/>
              </a:rPr>
              <a:t>                                             218</a:t>
            </a:r>
            <a:endParaRPr lang="en-US" altLang="en-US" sz="2000" dirty="0">
              <a:solidFill>
                <a:srgbClr val="000000"/>
              </a:solidFill>
              <a:latin typeface="Arial Narrow" panose="020B0606020202030204" pitchFamily="34" charset="0"/>
            </a:endParaRPr>
          </a:p>
          <a:p>
            <a:pPr eaLnBrk="1" hangingPunct="1">
              <a:lnSpc>
                <a:spcPct val="90000"/>
              </a:lnSpc>
              <a:defRPr/>
            </a:pPr>
            <a:endParaRPr lang="en-US" altLang="en-US" sz="2000" b="0" dirty="0">
              <a:solidFill>
                <a:srgbClr val="000000"/>
              </a:solidFill>
              <a:latin typeface="Arial Narrow" panose="020B0606020202030204" pitchFamily="34" charset="0"/>
            </a:endParaRPr>
          </a:p>
          <a:p>
            <a:pPr eaLnBrk="1" hangingPunct="1">
              <a:lnSpc>
                <a:spcPct val="90000"/>
              </a:lnSpc>
              <a:defRPr/>
            </a:pPr>
            <a:r>
              <a:rPr lang="en-US" altLang="en-US" sz="2000" b="0" dirty="0">
                <a:solidFill>
                  <a:srgbClr val="000000"/>
                </a:solidFill>
                <a:latin typeface="Times New Roman" panose="02020603050405020304" pitchFamily="18" charset="0"/>
              </a:rPr>
              <a:t>Net assets at 31 March 2021	             	 		              </a:t>
            </a:r>
            <a:r>
              <a:rPr lang="en-US" altLang="en-US" sz="2000" b="0" u="sng" dirty="0">
                <a:solidFill>
                  <a:srgbClr val="000000"/>
                </a:solidFill>
                <a:latin typeface="Times New Roman" panose="02020603050405020304" pitchFamily="18" charset="0"/>
              </a:rPr>
              <a:t>9,597</a:t>
            </a:r>
          </a:p>
          <a:p>
            <a:pPr eaLnBrk="1" hangingPunct="1">
              <a:lnSpc>
                <a:spcPct val="90000"/>
              </a:lnSpc>
              <a:defRPr/>
            </a:pPr>
            <a:endParaRPr lang="en-GB" altLang="en-US" sz="2000" dirty="0">
              <a:latin typeface="Arial Narrow" panose="020B0606020202030204" pitchFamily="34" charset="0"/>
            </a:endParaRPr>
          </a:p>
          <a:p>
            <a:pPr eaLnBrk="1" hangingPunct="1">
              <a:lnSpc>
                <a:spcPct val="90000"/>
              </a:lnSpc>
              <a:defRPr/>
            </a:pPr>
            <a:r>
              <a:rPr lang="en-US" altLang="en-US" sz="2000" dirty="0">
                <a:solidFill>
                  <a:srgbClr val="000000"/>
                </a:solidFill>
                <a:latin typeface="Times New Roman" panose="02020603050405020304" pitchFamily="18" charset="0"/>
              </a:rPr>
              <a:t>Net assets at 31 March 2022</a:t>
            </a:r>
            <a:r>
              <a:rPr lang="en-US" altLang="en-US" sz="2000" b="0" dirty="0">
                <a:solidFill>
                  <a:srgbClr val="000000"/>
                </a:solidFill>
                <a:latin typeface="Times New Roman" panose="02020603050405020304" pitchFamily="18" charset="0"/>
              </a:rPr>
              <a:t>					</a:t>
            </a:r>
            <a:r>
              <a:rPr lang="en-US" altLang="en-US" sz="2000" u="sng" dirty="0">
                <a:solidFill>
                  <a:srgbClr val="000000"/>
                </a:solidFill>
                <a:latin typeface="Times New Roman" panose="02020603050405020304" pitchFamily="18" charset="0"/>
              </a:rPr>
              <a:t>9,815</a:t>
            </a:r>
            <a:r>
              <a:rPr lang="en-US" altLang="en-US" sz="2000" b="0" dirty="0">
                <a:solidFill>
                  <a:srgbClr val="000000"/>
                </a:solidFill>
                <a:latin typeface="Times New Roman" panose="02020603050405020304" pitchFamily="18" charset="0"/>
              </a:rPr>
              <a:t>					</a:t>
            </a:r>
            <a:endParaRPr lang="en-GB" altLang="en-US" sz="2000" dirty="0">
              <a:latin typeface="Arial Narrow" panose="020B0606020202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5F83726-C237-1707-62C2-F2E302B46425}"/>
              </a:ext>
            </a:extLst>
          </p:cNvPr>
          <p:cNvSpPr>
            <a:spLocks noGrp="1" noChangeArrowheads="1"/>
          </p:cNvSpPr>
          <p:nvPr>
            <p:ph type="ctrTitle"/>
          </p:nvPr>
        </p:nvSpPr>
        <p:spPr/>
        <p:txBody>
          <a:bodyPr/>
          <a:lstStyle/>
          <a:p>
            <a:pPr algn="ctr" eaLnBrk="1" hangingPunct="1"/>
            <a:r>
              <a:rPr lang="en-GB" altLang="en-US" sz="2800">
                <a:solidFill>
                  <a:srgbClr val="000000"/>
                </a:solidFill>
                <a:latin typeface="Times New Roman" panose="02020603050405020304" pitchFamily="18" charset="0"/>
              </a:rPr>
              <a:t>AGM Written Questions and Answers</a:t>
            </a:r>
            <a:br>
              <a:rPr lang="en-GB" altLang="en-US" sz="2800">
                <a:solidFill>
                  <a:srgbClr val="000000"/>
                </a:solidFill>
                <a:latin typeface="Times New Roman" panose="02020603050405020304" pitchFamily="18" charset="0"/>
              </a:rPr>
            </a:b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972F121-41C7-2D93-86C5-596920E268D1}"/>
              </a:ext>
            </a:extLst>
          </p:cNvPr>
          <p:cNvSpPr>
            <a:spLocks noGrp="1" noChangeArrowheads="1"/>
          </p:cNvSpPr>
          <p:nvPr>
            <p:ph type="title"/>
          </p:nvPr>
        </p:nvSpPr>
        <p:spPr>
          <a:xfrm>
            <a:off x="2047875" y="195263"/>
            <a:ext cx="6824663" cy="806450"/>
          </a:xfrm>
        </p:spPr>
        <p:txBody>
          <a:bodyPr/>
          <a:lstStyle/>
          <a:p>
            <a:pPr eaLnBrk="1" hangingPunct="1"/>
            <a:r>
              <a:rPr lang="en-US" altLang="en-US" sz="3600">
                <a:solidFill>
                  <a:srgbClr val="000000"/>
                </a:solidFill>
                <a:latin typeface="Times New Roman" panose="02020603050405020304" pitchFamily="18" charset="0"/>
              </a:rPr>
              <a:t>Introduction</a:t>
            </a:r>
            <a:endParaRPr lang="en-GB" altLang="en-US" sz="3600">
              <a:solidFill>
                <a:srgbClr val="000000"/>
              </a:solidFill>
              <a:latin typeface="Times New Roman" panose="02020603050405020304" pitchFamily="18" charset="0"/>
            </a:endParaRPr>
          </a:p>
        </p:txBody>
      </p:sp>
      <p:sp>
        <p:nvSpPr>
          <p:cNvPr id="6147" name="Rectangle 3">
            <a:extLst>
              <a:ext uri="{FF2B5EF4-FFF2-40B4-BE49-F238E27FC236}">
                <a16:creationId xmlns:a16="http://schemas.microsoft.com/office/drawing/2014/main" id="{D8646D63-168C-3213-1C87-1003E18733B5}"/>
              </a:ext>
            </a:extLst>
          </p:cNvPr>
          <p:cNvSpPr>
            <a:spLocks noGrp="1" noChangeArrowheads="1"/>
          </p:cNvSpPr>
          <p:nvPr>
            <p:ph idx="1"/>
          </p:nvPr>
        </p:nvSpPr>
        <p:spPr/>
        <p:txBody>
          <a:bodyPr/>
          <a:lstStyle/>
          <a:p>
            <a:pPr algn="ctr" eaLnBrk="1" hangingPunct="1"/>
            <a:endParaRPr lang="en-GB" altLang="en-US" sz="3600">
              <a:solidFill>
                <a:srgbClr val="000000"/>
              </a:solidFill>
            </a:endParaRPr>
          </a:p>
          <a:p>
            <a:pPr algn="ctr" eaLnBrk="1" hangingPunct="1"/>
            <a:endParaRPr lang="en-GB" altLang="en-US" sz="3600">
              <a:solidFill>
                <a:srgbClr val="000000"/>
              </a:solidFill>
            </a:endParaRPr>
          </a:p>
          <a:p>
            <a:pPr algn="ctr" eaLnBrk="1" hangingPunct="1"/>
            <a:r>
              <a:rPr lang="en-GB" altLang="en-US" sz="3200">
                <a:solidFill>
                  <a:srgbClr val="000000"/>
                </a:solidFill>
                <a:latin typeface="Times New Roman" panose="02020603050405020304" pitchFamily="18" charset="0"/>
              </a:rPr>
              <a:t>Dame Kate Barker</a:t>
            </a:r>
            <a:br>
              <a:rPr lang="en-GB" altLang="en-US" sz="3200">
                <a:solidFill>
                  <a:srgbClr val="000000"/>
                </a:solidFill>
                <a:latin typeface="Times New Roman" panose="02020603050405020304" pitchFamily="18" charset="0"/>
              </a:rPr>
            </a:br>
            <a:endParaRPr lang="en-GB" altLang="en-US" sz="3200">
              <a:solidFill>
                <a:srgbClr val="000000"/>
              </a:solidFill>
              <a:latin typeface="Times New Roman" panose="02020603050405020304" pitchFamily="18" charset="0"/>
            </a:endParaRPr>
          </a:p>
          <a:p>
            <a:pPr algn="ctr" eaLnBrk="1" hangingPunct="1"/>
            <a:r>
              <a:rPr lang="en-GB" altLang="en-US" sz="2800" b="0">
                <a:solidFill>
                  <a:srgbClr val="000000"/>
                </a:solidFill>
                <a:latin typeface="Times New Roman" panose="02020603050405020304" pitchFamily="18" charset="0"/>
              </a:rPr>
              <a:t>Chairman of the </a:t>
            </a:r>
          </a:p>
          <a:p>
            <a:pPr algn="ctr" eaLnBrk="1" hangingPunct="1"/>
            <a:r>
              <a:rPr lang="en-GB" altLang="en-US" sz="2800" b="0">
                <a:solidFill>
                  <a:srgbClr val="000000"/>
                </a:solidFill>
                <a:latin typeface="Times New Roman" panose="02020603050405020304" pitchFamily="18" charset="0"/>
              </a:rPr>
              <a:t>Committee of Management</a:t>
            </a:r>
          </a:p>
        </p:txBody>
      </p:sp>
      <p:sp>
        <p:nvSpPr>
          <p:cNvPr id="6148" name="Slide Number Placeholder 3">
            <a:extLst>
              <a:ext uri="{FF2B5EF4-FFF2-40B4-BE49-F238E27FC236}">
                <a16:creationId xmlns:a16="http://schemas.microsoft.com/office/drawing/2014/main" id="{9C61EC71-9258-7E04-340B-5DB764A92E7A}"/>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21AF2EC7-8B6C-A24E-A133-65CEBB829E61}" type="slidenum">
              <a:rPr lang="en-GB" altLang="en-US" sz="1400" smtClean="0">
                <a:solidFill>
                  <a:schemeClr val="bg1"/>
                </a:solidFill>
                <a:latin typeface="Arial Narrow" panose="020B0604020202020204" pitchFamily="34" charset="0"/>
              </a:rPr>
              <a:pPr>
                <a:buClrTx/>
                <a:buFontTx/>
                <a:buNone/>
              </a:pPr>
              <a:t>2</a:t>
            </a:fld>
            <a:endParaRPr lang="en-GB" altLang="en-US" sz="1400">
              <a:solidFill>
                <a:schemeClr val="bg1"/>
              </a:solidFill>
              <a:latin typeface="Arial Narrow"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D6D1D2C-78FD-1110-D191-3427CC970F93}"/>
              </a:ext>
            </a:extLst>
          </p:cNvPr>
          <p:cNvSpPr>
            <a:spLocks noGrp="1" noChangeArrowheads="1"/>
          </p:cNvSpPr>
          <p:nvPr>
            <p:ph type="title"/>
          </p:nvPr>
        </p:nvSpPr>
        <p:spPr>
          <a:xfrm>
            <a:off x="1384300" y="306388"/>
            <a:ext cx="7178675" cy="806450"/>
          </a:xfrm>
        </p:spPr>
        <p:txBody>
          <a:bodyPr/>
          <a:lstStyle/>
          <a:p>
            <a:pPr algn="ctr" eaLnBrk="1" hangingPunct="1"/>
            <a:r>
              <a:rPr lang="en-GB" altLang="en-US" sz="3600" dirty="0">
                <a:solidFill>
                  <a:srgbClr val="000000"/>
                </a:solidFill>
                <a:latin typeface="Times New Roman" panose="02020603050405020304" pitchFamily="18" charset="0"/>
              </a:rPr>
              <a:t>  Question - Mr Anthony McGarry</a:t>
            </a:r>
          </a:p>
        </p:txBody>
      </p:sp>
      <p:sp>
        <p:nvSpPr>
          <p:cNvPr id="24579" name="Slide Number Placeholder 2">
            <a:extLst>
              <a:ext uri="{FF2B5EF4-FFF2-40B4-BE49-F238E27FC236}">
                <a16:creationId xmlns:a16="http://schemas.microsoft.com/office/drawing/2014/main" id="{CF9B6E37-246B-A5F3-CB61-899A42FF20AB}"/>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DAB4797D-A17C-B548-80E0-A4C010648E28}" type="slidenum">
              <a:rPr lang="en-GB" altLang="en-US" sz="1400" smtClean="0">
                <a:solidFill>
                  <a:srgbClr val="FFFFFF"/>
                </a:solidFill>
                <a:latin typeface="Arial Narrow" panose="020B0604020202020204" pitchFamily="34" charset="0"/>
              </a:rPr>
              <a:pPr>
                <a:buClrTx/>
                <a:buFontTx/>
                <a:buNone/>
              </a:pPr>
              <a:t>20</a:t>
            </a:fld>
            <a:endParaRPr lang="en-GB" altLang="en-US" sz="1400">
              <a:solidFill>
                <a:srgbClr val="FFFFFF"/>
              </a:solidFill>
              <a:latin typeface="Arial Narrow" panose="020B0604020202020204" pitchFamily="34" charset="0"/>
            </a:endParaRPr>
          </a:p>
        </p:txBody>
      </p:sp>
      <p:sp>
        <p:nvSpPr>
          <p:cNvPr id="24580" name="TextBox 5">
            <a:extLst>
              <a:ext uri="{FF2B5EF4-FFF2-40B4-BE49-F238E27FC236}">
                <a16:creationId xmlns:a16="http://schemas.microsoft.com/office/drawing/2014/main" id="{E22946C3-B07B-6A69-7C0D-D6CF1E9501B8}"/>
              </a:ext>
            </a:extLst>
          </p:cNvPr>
          <p:cNvSpPr txBox="1">
            <a:spLocks noChangeArrowheads="1"/>
          </p:cNvSpPr>
          <p:nvPr/>
        </p:nvSpPr>
        <p:spPr bwMode="auto">
          <a:xfrm>
            <a:off x="903288" y="1331913"/>
            <a:ext cx="773588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r>
              <a:rPr lang="en-GB" altLang="en-US" sz="2000" b="0">
                <a:solidFill>
                  <a:srgbClr val="000000"/>
                </a:solidFill>
                <a:latin typeface="Times New Roman" panose="02020603050405020304" pitchFamily="18" charset="0"/>
              </a:rPr>
              <a:t>Can the pensions be paid on a 28 day basis instead of end of month ?</a:t>
            </a:r>
          </a:p>
          <a:p>
            <a:r>
              <a:rPr lang="en-GB" altLang="en-US" sz="2000" b="0">
                <a:solidFill>
                  <a:srgbClr val="000000"/>
                </a:solidFill>
                <a:latin typeface="Times New Roman" panose="02020603050405020304" pitchFamily="18" charset="0"/>
              </a:rPr>
              <a:t>This would give us a rise of 1 months extra pension per annum.</a:t>
            </a:r>
          </a:p>
          <a:p>
            <a:endParaRPr lang="en-GB" altLang="en-US" sz="2000" b="0">
              <a:solidFill>
                <a:srgbClr val="000000"/>
              </a:solidFill>
              <a:latin typeface="Times New Roman" panose="02020603050405020304" pitchFamily="18" charset="0"/>
            </a:endParaRPr>
          </a:p>
          <a:p>
            <a:r>
              <a:rPr lang="en-GB" altLang="en-US" sz="2000" b="0">
                <a:solidFill>
                  <a:srgbClr val="000000"/>
                </a:solidFill>
                <a:latin typeface="Times New Roman" panose="02020603050405020304" pitchFamily="18" charset="0"/>
              </a:rPr>
              <a:t>For example, if a pensioner is currently paid £1,000 a month, then under this proposal he would receive £1,000 every 28 days which would mean instead of receiving £12,000 a year he would receive £13,000 a year.</a:t>
            </a:r>
          </a:p>
          <a:p>
            <a:endParaRPr lang="en-GB" altLang="en-US" sz="2000"/>
          </a:p>
          <a:p>
            <a:endParaRPr lang="en-GB" alt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a:extLst>
              <a:ext uri="{FF2B5EF4-FFF2-40B4-BE49-F238E27FC236}">
                <a16:creationId xmlns:a16="http://schemas.microsoft.com/office/drawing/2014/main" id="{AD93B82C-8B0E-5811-F840-88FDA3AE2B2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1D65125F-6D25-274F-8904-CF6FE32B519D}" type="slidenum">
              <a:rPr lang="en-GB" altLang="en-US" sz="1400" smtClean="0">
                <a:solidFill>
                  <a:schemeClr val="bg1"/>
                </a:solidFill>
                <a:latin typeface="Arial Narrow" panose="020B0604020202020204" pitchFamily="34" charset="0"/>
              </a:rPr>
              <a:pPr>
                <a:buClrTx/>
                <a:buFontTx/>
                <a:buNone/>
              </a:pPr>
              <a:t>21</a:t>
            </a:fld>
            <a:endParaRPr lang="en-GB" altLang="en-US" sz="1400">
              <a:solidFill>
                <a:schemeClr val="bg1"/>
              </a:solidFill>
              <a:latin typeface="Arial Narrow" panose="020B0604020202020204" pitchFamily="34" charset="0"/>
            </a:endParaRPr>
          </a:p>
        </p:txBody>
      </p:sp>
      <p:sp>
        <p:nvSpPr>
          <p:cNvPr id="25603" name="Rectangle 5">
            <a:extLst>
              <a:ext uri="{FF2B5EF4-FFF2-40B4-BE49-F238E27FC236}">
                <a16:creationId xmlns:a16="http://schemas.microsoft.com/office/drawing/2014/main" id="{E8A1A4CB-8EEF-B1DC-490C-B622A6CFCE5E}"/>
              </a:ext>
            </a:extLst>
          </p:cNvPr>
          <p:cNvSpPr>
            <a:spLocks noChangeArrowheads="1"/>
          </p:cNvSpPr>
          <p:nvPr/>
        </p:nvSpPr>
        <p:spPr bwMode="auto">
          <a:xfrm>
            <a:off x="2676525" y="3521075"/>
            <a:ext cx="457200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eaLnBrk="1" hangingPunct="1">
              <a:spcBef>
                <a:spcPct val="50000"/>
              </a:spcBef>
            </a:pPr>
            <a:r>
              <a:rPr lang="en-US" altLang="en-US" sz="2800">
                <a:solidFill>
                  <a:srgbClr val="000000"/>
                </a:solidFill>
                <a:latin typeface="Times New Roman" panose="02020603050405020304" pitchFamily="18" charset="0"/>
              </a:rPr>
              <a:t>Annual General Meeting</a:t>
            </a:r>
          </a:p>
          <a:p>
            <a:pPr algn="ctr" eaLnBrk="1" hangingPunct="1">
              <a:spcBef>
                <a:spcPct val="50000"/>
              </a:spcBef>
            </a:pPr>
            <a:r>
              <a:rPr lang="en-US" altLang="en-US" sz="2800">
                <a:solidFill>
                  <a:srgbClr val="000000"/>
                </a:solidFill>
                <a:latin typeface="Times New Roman" panose="02020603050405020304" pitchFamily="18" charset="0"/>
              </a:rPr>
              <a:t>Edinburgh</a:t>
            </a:r>
          </a:p>
          <a:p>
            <a:pPr algn="ctr" eaLnBrk="1" hangingPunct="1">
              <a:spcBef>
                <a:spcPct val="50000"/>
              </a:spcBef>
            </a:pPr>
            <a:r>
              <a:rPr lang="en-US" altLang="en-US" sz="2800">
                <a:solidFill>
                  <a:srgbClr val="000000"/>
                </a:solidFill>
                <a:latin typeface="Times New Roman" panose="02020603050405020304" pitchFamily="18" charset="0"/>
              </a:rPr>
              <a:t>29 September 2022</a:t>
            </a:r>
          </a:p>
        </p:txBody>
      </p:sp>
      <p:sp>
        <p:nvSpPr>
          <p:cNvPr id="25604" name="Rectangle 3">
            <a:extLst>
              <a:ext uri="{FF2B5EF4-FFF2-40B4-BE49-F238E27FC236}">
                <a16:creationId xmlns:a16="http://schemas.microsoft.com/office/drawing/2014/main" id="{E82B64BD-10B5-375F-EFB1-BECDF59B0585}"/>
              </a:ext>
            </a:extLst>
          </p:cNvPr>
          <p:cNvSpPr>
            <a:spLocks noChangeArrowheads="1"/>
          </p:cNvSpPr>
          <p:nvPr/>
        </p:nvSpPr>
        <p:spPr bwMode="auto">
          <a:xfrm>
            <a:off x="1506538" y="360363"/>
            <a:ext cx="7512050"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Wingdings" pitchFamily="2" charset="2"/>
              <a:defRPr sz="1600" b="1">
                <a:solidFill>
                  <a:srgbClr val="1B2D39"/>
                </a:solidFill>
                <a:latin typeface="Arial" panose="020B0604020202020204" pitchFamily="34" charset="0"/>
              </a:defRPr>
            </a:lvl1pPr>
            <a:lvl2pPr marL="742950" indent="-285750">
              <a:buClr>
                <a:srgbClr val="000000"/>
              </a:buClr>
              <a:buFont typeface="Wingdings" pitchFamily="2" charset="2"/>
              <a:defRPr sz="1400" b="1">
                <a:solidFill>
                  <a:srgbClr val="8270B3"/>
                </a:solidFill>
                <a:latin typeface="Arial" panose="020B0604020202020204" pitchFamily="34" charset="0"/>
              </a:defRPr>
            </a:lvl2pPr>
            <a:lvl3pPr marL="1143000" indent="-228600">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a:lnSpc>
                <a:spcPct val="150000"/>
              </a:lnSpc>
              <a:buClr>
                <a:srgbClr val="000000"/>
              </a:buClr>
              <a:buChar char="•"/>
              <a:defRPr sz="13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lgn="ctr" eaLnBrk="1" hangingPunct="1">
              <a:buClrTx/>
              <a:buFontTx/>
              <a:buNone/>
            </a:pPr>
            <a:r>
              <a:rPr lang="en-US" altLang="en-US" sz="2200">
                <a:solidFill>
                  <a:srgbClr val="000000"/>
                </a:solidFill>
                <a:latin typeface="Times New Roman" panose="02020603050405020304" pitchFamily="18" charset="0"/>
              </a:rPr>
              <a:t>BRITISH COAL STAFF SUPERANNUATION SCHEME</a:t>
            </a:r>
          </a:p>
          <a:p>
            <a:pPr algn="r" eaLnBrk="1" hangingPunct="1"/>
            <a:endParaRPr lang="en-GB" altLang="en-US" sz="2200">
              <a:solidFill>
                <a:srgbClr val="000000"/>
              </a:solidFill>
              <a:latin typeface="Times New Roman" panose="02020603050405020304" pitchFamily="18" charset="0"/>
            </a:endParaRPr>
          </a:p>
        </p:txBody>
      </p:sp>
      <p:sp>
        <p:nvSpPr>
          <p:cNvPr id="25605" name="Rectangle 4">
            <a:extLst>
              <a:ext uri="{FF2B5EF4-FFF2-40B4-BE49-F238E27FC236}">
                <a16:creationId xmlns:a16="http://schemas.microsoft.com/office/drawing/2014/main" id="{4FA92638-B87A-0C79-20EA-F5F0D9F6B341}"/>
              </a:ext>
            </a:extLst>
          </p:cNvPr>
          <p:cNvSpPr>
            <a:spLocks noChangeArrowheads="1"/>
          </p:cNvSpPr>
          <p:nvPr/>
        </p:nvSpPr>
        <p:spPr bwMode="auto">
          <a:xfrm>
            <a:off x="2936875" y="1538288"/>
            <a:ext cx="3979863"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65100" indent="-161925"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344488" indent="-1778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517525" indent="-171450" defTabSz="820738">
              <a:lnSpc>
                <a:spcPct val="150000"/>
              </a:lnSpc>
              <a:buClr>
                <a:srgbClr val="000000"/>
              </a:buClr>
              <a:buChar char="•"/>
              <a:defRPr sz="1300">
                <a:solidFill>
                  <a:srgbClr val="000000"/>
                </a:solidFill>
                <a:latin typeface="Arial" panose="020B0604020202020204" pitchFamily="34" charset="0"/>
              </a:defRPr>
            </a:lvl5pPr>
            <a:lvl6pPr marL="974725" indent="-17145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1431925" indent="-17145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1889125" indent="-17145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2346325" indent="-17145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lgn="ctr" eaLnBrk="1" hangingPunct="1">
              <a:lnSpc>
                <a:spcPct val="80000"/>
              </a:lnSpc>
            </a:pPr>
            <a:endParaRPr lang="en-GB" altLang="en-US" sz="2800">
              <a:solidFill>
                <a:srgbClr val="000000"/>
              </a:solidFill>
              <a:latin typeface="Arial Narrow" panose="020B0604020202020204" pitchFamily="34" charset="0"/>
            </a:endParaRPr>
          </a:p>
          <a:p>
            <a:pPr algn="ctr" eaLnBrk="1" hangingPunct="1">
              <a:lnSpc>
                <a:spcPct val="80000"/>
              </a:lnSpc>
            </a:pPr>
            <a:r>
              <a:rPr lang="en-GB" altLang="en-US" sz="4000">
                <a:solidFill>
                  <a:srgbClr val="000000"/>
                </a:solidFill>
                <a:latin typeface="Times New Roman" panose="02020603050405020304" pitchFamily="18" charset="0"/>
              </a:rPr>
              <a:t>OPEN FORUM</a:t>
            </a:r>
          </a:p>
          <a:p>
            <a:pPr eaLnBrk="1" hangingPunct="1">
              <a:lnSpc>
                <a:spcPct val="80000"/>
              </a:lnSpc>
            </a:pPr>
            <a:endParaRPr lang="en-GB" altLang="en-US" sz="2800">
              <a:solidFill>
                <a:srgbClr val="000000"/>
              </a:solidFill>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B6D426F-A041-F3FE-EF46-0B007685B55E}"/>
              </a:ext>
            </a:extLst>
          </p:cNvPr>
          <p:cNvSpPr>
            <a:spLocks noGrp="1" noChangeArrowheads="1"/>
          </p:cNvSpPr>
          <p:nvPr>
            <p:ph type="title"/>
          </p:nvPr>
        </p:nvSpPr>
        <p:spPr/>
        <p:txBody>
          <a:bodyPr/>
          <a:lstStyle/>
          <a:p>
            <a:pPr eaLnBrk="1" hangingPunct="1"/>
            <a:r>
              <a:rPr lang="en-GB" altLang="en-US" sz="3600" dirty="0">
                <a:solidFill>
                  <a:srgbClr val="000000"/>
                </a:solidFill>
                <a:latin typeface="Times New Roman" panose="02020603050405020304" pitchFamily="18" charset="0"/>
              </a:rPr>
              <a:t>	Thank you</a:t>
            </a:r>
          </a:p>
        </p:txBody>
      </p:sp>
      <p:sp>
        <p:nvSpPr>
          <p:cNvPr id="70660" name="Rectangle 3">
            <a:extLst>
              <a:ext uri="{FF2B5EF4-FFF2-40B4-BE49-F238E27FC236}">
                <a16:creationId xmlns:a16="http://schemas.microsoft.com/office/drawing/2014/main" id="{08F1C49B-6E07-9806-B424-3BB81946F479}"/>
              </a:ext>
            </a:extLst>
          </p:cNvPr>
          <p:cNvSpPr>
            <a:spLocks noGrp="1" noChangeArrowheads="1"/>
          </p:cNvSpPr>
          <p:nvPr>
            <p:ph idx="1"/>
          </p:nvPr>
        </p:nvSpPr>
        <p:spPr>
          <a:xfrm>
            <a:off x="788988" y="1106488"/>
            <a:ext cx="7999412" cy="5026025"/>
          </a:xfrm>
        </p:spPr>
        <p:txBody>
          <a:bodyPr/>
          <a:lstStyle/>
          <a:p>
            <a:pPr eaLnBrk="1" hangingPunct="1">
              <a:spcAft>
                <a:spcPct val="70000"/>
              </a:spcAft>
              <a:tabLst>
                <a:tab pos="361950" algn="l"/>
              </a:tabLst>
              <a:defRPr/>
            </a:pPr>
            <a:r>
              <a:rPr lang="en-GB" altLang="en-US" sz="2400" b="0" dirty="0">
                <a:solidFill>
                  <a:srgbClr val="000000"/>
                </a:solidFill>
              </a:rPr>
              <a:t> </a:t>
            </a:r>
            <a:endParaRPr lang="en-GB" altLang="en-US" sz="2400" b="0" dirty="0">
              <a:solidFill>
                <a:srgbClr val="000000"/>
              </a:solidFill>
              <a:latin typeface="Times New Roman" panose="02020603050405020304" pitchFamily="18" charset="0"/>
            </a:endParaRPr>
          </a:p>
          <a:p>
            <a:pPr marL="358775" lvl="1" indent="-357188" eaLnBrk="1" hangingPunct="1">
              <a:spcAft>
                <a:spcPct val="70000"/>
              </a:spcAft>
              <a:buFontTx/>
              <a:buChar char="•"/>
              <a:tabLst>
                <a:tab pos="361950" algn="l"/>
              </a:tabLst>
              <a:defRPr/>
            </a:pPr>
            <a:r>
              <a:rPr lang="en-GB" altLang="en-US" sz="2800" b="0" dirty="0">
                <a:solidFill>
                  <a:schemeClr val="accent6">
                    <a:lumMod val="10000"/>
                  </a:schemeClr>
                </a:solidFill>
                <a:latin typeface="Times New Roman" panose="02020603050405020304" pitchFamily="18" charset="0"/>
              </a:rPr>
              <a:t>	Thank you for your questions and for attending today</a:t>
            </a:r>
          </a:p>
          <a:p>
            <a:pPr marL="358775" lvl="1" indent="-357188" eaLnBrk="1" hangingPunct="1">
              <a:spcAft>
                <a:spcPct val="70000"/>
              </a:spcAft>
              <a:buFontTx/>
              <a:buChar char="•"/>
              <a:tabLst>
                <a:tab pos="361950" algn="l"/>
              </a:tabLst>
              <a:defRPr/>
            </a:pPr>
            <a:r>
              <a:rPr lang="en-GB" altLang="en-US" sz="2800" b="0" dirty="0">
                <a:solidFill>
                  <a:schemeClr val="accent6">
                    <a:lumMod val="10000"/>
                  </a:schemeClr>
                </a:solidFill>
                <a:latin typeface="Times New Roman" panose="02020603050405020304" pitchFamily="18" charset="0"/>
              </a:rPr>
              <a:t>Changes to the format of the 2023 AGM – making it easier for members to engage!</a:t>
            </a:r>
          </a:p>
        </p:txBody>
      </p:sp>
      <p:sp>
        <p:nvSpPr>
          <p:cNvPr id="26628" name="Slide Number Placeholder 3">
            <a:extLst>
              <a:ext uri="{FF2B5EF4-FFF2-40B4-BE49-F238E27FC236}">
                <a16:creationId xmlns:a16="http://schemas.microsoft.com/office/drawing/2014/main" id="{341A11CB-B9E9-8B01-8380-2574EF4C9CD4}"/>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B94964AA-61FA-3046-9B1C-56D03FF0B8DE}" type="slidenum">
              <a:rPr lang="en-GB" altLang="en-US" sz="1400" smtClean="0">
                <a:solidFill>
                  <a:schemeClr val="bg1"/>
                </a:solidFill>
                <a:latin typeface="Arial Narrow" panose="020B0604020202020204" pitchFamily="34" charset="0"/>
              </a:rPr>
              <a:pPr>
                <a:buClrTx/>
                <a:buFontTx/>
                <a:buNone/>
              </a:pPr>
              <a:t>22</a:t>
            </a:fld>
            <a:endParaRPr lang="en-GB" altLang="en-US" sz="1400">
              <a:solidFill>
                <a:schemeClr val="bg1"/>
              </a:solidFill>
              <a:latin typeface="Arial Narrow"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a:extLst>
              <a:ext uri="{FF2B5EF4-FFF2-40B4-BE49-F238E27FC236}">
                <a16:creationId xmlns:a16="http://schemas.microsoft.com/office/drawing/2014/main" id="{A0B861B2-DE20-D313-BA36-FC082056A38E}"/>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0AD3E3F2-F717-3E41-97E6-5A5A604B4AA8}" type="slidenum">
              <a:rPr lang="en-GB" altLang="en-US" sz="1400" smtClean="0">
                <a:solidFill>
                  <a:schemeClr val="bg1"/>
                </a:solidFill>
                <a:latin typeface="Arial Narrow" panose="020B0604020202020204" pitchFamily="34" charset="0"/>
              </a:rPr>
              <a:pPr>
                <a:buClrTx/>
                <a:buFontTx/>
                <a:buNone/>
              </a:pPr>
              <a:t>23</a:t>
            </a:fld>
            <a:endParaRPr lang="en-GB" altLang="en-US" sz="1400">
              <a:solidFill>
                <a:schemeClr val="bg1"/>
              </a:solidFill>
              <a:latin typeface="Arial Narrow" panose="020B0604020202020204" pitchFamily="34" charset="0"/>
            </a:endParaRPr>
          </a:p>
        </p:txBody>
      </p:sp>
      <p:sp>
        <p:nvSpPr>
          <p:cNvPr id="27651" name="Rectangle 5">
            <a:extLst>
              <a:ext uri="{FF2B5EF4-FFF2-40B4-BE49-F238E27FC236}">
                <a16:creationId xmlns:a16="http://schemas.microsoft.com/office/drawing/2014/main" id="{B7E19BD8-5238-DA83-CF2A-2C5EA2D695B8}"/>
              </a:ext>
            </a:extLst>
          </p:cNvPr>
          <p:cNvSpPr>
            <a:spLocks noChangeArrowheads="1"/>
          </p:cNvSpPr>
          <p:nvPr/>
        </p:nvSpPr>
        <p:spPr bwMode="auto">
          <a:xfrm>
            <a:off x="2667000" y="3608388"/>
            <a:ext cx="4572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eaLnBrk="1" hangingPunct="1">
              <a:spcBef>
                <a:spcPct val="50000"/>
              </a:spcBef>
            </a:pPr>
            <a:r>
              <a:rPr lang="en-US" altLang="en-US" sz="2800">
                <a:solidFill>
                  <a:srgbClr val="000000"/>
                </a:solidFill>
                <a:latin typeface="Times New Roman" panose="02020603050405020304" pitchFamily="18" charset="0"/>
              </a:rPr>
              <a:t>Annual General Meeting</a:t>
            </a:r>
          </a:p>
          <a:p>
            <a:pPr algn="ctr" eaLnBrk="1" hangingPunct="1">
              <a:spcBef>
                <a:spcPct val="50000"/>
              </a:spcBef>
            </a:pPr>
            <a:r>
              <a:rPr lang="en-US" altLang="en-US" sz="2800">
                <a:solidFill>
                  <a:srgbClr val="000000"/>
                </a:solidFill>
                <a:latin typeface="Times New Roman" panose="02020603050405020304" pitchFamily="18" charset="0"/>
              </a:rPr>
              <a:t>Edinburgh</a:t>
            </a:r>
          </a:p>
          <a:p>
            <a:pPr algn="ctr" eaLnBrk="1" hangingPunct="1">
              <a:spcBef>
                <a:spcPct val="50000"/>
              </a:spcBef>
            </a:pPr>
            <a:r>
              <a:rPr lang="en-US" altLang="en-US" sz="2800">
                <a:solidFill>
                  <a:srgbClr val="000000"/>
                </a:solidFill>
                <a:latin typeface="Times New Roman" panose="02020603050405020304" pitchFamily="18" charset="0"/>
              </a:rPr>
              <a:t>29 September 2022</a:t>
            </a:r>
          </a:p>
        </p:txBody>
      </p:sp>
      <p:sp>
        <p:nvSpPr>
          <p:cNvPr id="27652" name="Rectangle 3">
            <a:extLst>
              <a:ext uri="{FF2B5EF4-FFF2-40B4-BE49-F238E27FC236}">
                <a16:creationId xmlns:a16="http://schemas.microsoft.com/office/drawing/2014/main" id="{F388E005-9C97-9006-B208-F0B2E9AD0D79}"/>
              </a:ext>
            </a:extLst>
          </p:cNvPr>
          <p:cNvSpPr>
            <a:spLocks noChangeArrowheads="1"/>
          </p:cNvSpPr>
          <p:nvPr/>
        </p:nvSpPr>
        <p:spPr bwMode="auto">
          <a:xfrm>
            <a:off x="1204913" y="1416050"/>
            <a:ext cx="7391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Wingdings" pitchFamily="2" charset="2"/>
              <a:defRPr sz="1600" b="1">
                <a:solidFill>
                  <a:srgbClr val="1B2D39"/>
                </a:solidFill>
                <a:latin typeface="Arial" panose="020B0604020202020204" pitchFamily="34" charset="0"/>
              </a:defRPr>
            </a:lvl1pPr>
            <a:lvl2pPr marL="742950" indent="-285750">
              <a:buClr>
                <a:srgbClr val="000000"/>
              </a:buClr>
              <a:buFont typeface="Wingdings" pitchFamily="2" charset="2"/>
              <a:defRPr sz="1400" b="1">
                <a:solidFill>
                  <a:srgbClr val="8270B3"/>
                </a:solidFill>
                <a:latin typeface="Arial" panose="020B0604020202020204" pitchFamily="34" charset="0"/>
              </a:defRPr>
            </a:lvl2pPr>
            <a:lvl3pPr marL="1143000" indent="-228600">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a:lnSpc>
                <a:spcPct val="150000"/>
              </a:lnSpc>
              <a:buClr>
                <a:srgbClr val="000000"/>
              </a:buClr>
              <a:buChar char="•"/>
              <a:defRPr sz="1300">
                <a:solidFill>
                  <a:srgbClr val="000000"/>
                </a:solidFill>
                <a:latin typeface="Arial" panose="020B0604020202020204" pitchFamily="34" charset="0"/>
              </a:defRPr>
            </a:lvl5pPr>
            <a:lvl6pPr marL="25146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lgn="ctr" eaLnBrk="1" hangingPunct="1">
              <a:buClrTx/>
              <a:buFontTx/>
              <a:buNone/>
            </a:pPr>
            <a:r>
              <a:rPr lang="en-US" altLang="en-US" sz="3600">
                <a:solidFill>
                  <a:srgbClr val="000000"/>
                </a:solidFill>
                <a:latin typeface="Times New Roman" panose="02020603050405020304" pitchFamily="18" charset="0"/>
              </a:rPr>
              <a:t>BRITISH COAL STAFF SUPERANNUATION SCHEME</a:t>
            </a:r>
          </a:p>
          <a:p>
            <a:pPr algn="r" eaLnBrk="1" hangingPunct="1"/>
            <a:endParaRPr lang="en-GB" altLang="en-US" sz="3600">
              <a:solidFill>
                <a:srgbClr val="000000"/>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constituencies">
            <a:extLst>
              <a:ext uri="{FF2B5EF4-FFF2-40B4-BE49-F238E27FC236}">
                <a16:creationId xmlns:a16="http://schemas.microsoft.com/office/drawing/2014/main" id="{2AA30458-562B-8A05-74C8-A41238365DE7}"/>
              </a:ext>
            </a:extLst>
          </p:cNvPr>
          <p:cNvPicPr>
            <a:picLocks noGrp="1" noChangeAspect="1" noChangeArrowheads="1"/>
          </p:cNvPicPr>
          <p:nvPr>
            <p:ph idx="1"/>
          </p:nvPr>
        </p:nvPicPr>
        <p:blipFill>
          <a:blip r:embed="rId2">
            <a:clrChange>
              <a:clrFrom>
                <a:srgbClr val="C1511F"/>
              </a:clrFrom>
              <a:clrTo>
                <a:srgbClr val="C1511F">
                  <a:alpha val="0"/>
                </a:srgbClr>
              </a:clrTo>
            </a:clrChange>
            <a:extLst>
              <a:ext uri="{28A0092B-C50C-407E-A947-70E740481C1C}">
                <a14:useLocalDpi xmlns:a14="http://schemas.microsoft.com/office/drawing/2010/main" val="0"/>
              </a:ext>
            </a:extLst>
          </a:blip>
          <a:srcRect/>
          <a:stretch>
            <a:fillRect/>
          </a:stretch>
        </p:blipFill>
        <p:spPr>
          <a:xfrm>
            <a:off x="3313113" y="622300"/>
            <a:ext cx="4427537" cy="561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Slide Number Placeholder 3">
            <a:extLst>
              <a:ext uri="{FF2B5EF4-FFF2-40B4-BE49-F238E27FC236}">
                <a16:creationId xmlns:a16="http://schemas.microsoft.com/office/drawing/2014/main" id="{54BAA41B-56E6-4C24-9273-BEDB229295CE}"/>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A190E79F-3B19-4D48-ABAD-FD6E6C41B5DC}" type="slidenum">
              <a:rPr lang="en-GB" altLang="en-US" sz="1400" smtClean="0">
                <a:solidFill>
                  <a:schemeClr val="bg1"/>
                </a:solidFill>
                <a:latin typeface="Arial Narrow" panose="020B0604020202020204" pitchFamily="34" charset="0"/>
              </a:rPr>
              <a:pPr>
                <a:buClrTx/>
                <a:buFontTx/>
                <a:buNone/>
              </a:pPr>
              <a:t>3</a:t>
            </a:fld>
            <a:endParaRPr lang="en-GB" altLang="en-US" sz="1400">
              <a:solidFill>
                <a:schemeClr val="bg1"/>
              </a:solidFill>
              <a:latin typeface="Arial Narrow" panose="020B0604020202020204" pitchFamily="34" charset="0"/>
            </a:endParaRPr>
          </a:p>
        </p:txBody>
      </p:sp>
      <p:sp>
        <p:nvSpPr>
          <p:cNvPr id="7172" name="Rectangle 5">
            <a:extLst>
              <a:ext uri="{FF2B5EF4-FFF2-40B4-BE49-F238E27FC236}">
                <a16:creationId xmlns:a16="http://schemas.microsoft.com/office/drawing/2014/main" id="{CFBCD4BE-2864-C166-E450-897236718CA4}"/>
              </a:ext>
            </a:extLst>
          </p:cNvPr>
          <p:cNvSpPr>
            <a:spLocks noChangeArrowheads="1"/>
          </p:cNvSpPr>
          <p:nvPr/>
        </p:nvSpPr>
        <p:spPr bwMode="auto">
          <a:xfrm>
            <a:off x="5203825" y="1454150"/>
            <a:ext cx="898525" cy="766763"/>
          </a:xfrm>
          <a:prstGeom prst="rect">
            <a:avLst/>
          </a:prstGeom>
          <a:solidFill>
            <a:schemeClr val="accent2"/>
          </a:solidFill>
          <a:ln w="9525">
            <a:noFill/>
            <a:miter lim="800000"/>
            <a:headEnd/>
            <a:tailEnd/>
          </a:ln>
          <a:effectLst/>
        </p:spPr>
        <p:txBody>
          <a:bodyPr wrap="none" anchor="ctr"/>
          <a:lstStyle>
            <a:lvl1pPr>
              <a:defRPr sz="1200" b="1">
                <a:solidFill>
                  <a:schemeClr val="tx1"/>
                </a:solidFill>
                <a:latin typeface="Arial Narrow" panose="020B0606020202030204" pitchFamily="34" charset="0"/>
              </a:defRPr>
            </a:lvl1pPr>
            <a:lvl2pPr marL="742950" indent="-285750">
              <a:defRPr sz="1200" b="1">
                <a:solidFill>
                  <a:schemeClr val="tx1"/>
                </a:solidFill>
                <a:latin typeface="Arial Narrow" panose="020B0606020202030204" pitchFamily="34" charset="0"/>
              </a:defRPr>
            </a:lvl2pPr>
            <a:lvl3pPr marL="1143000" indent="-228600">
              <a:defRPr sz="1200" b="1">
                <a:solidFill>
                  <a:schemeClr val="tx1"/>
                </a:solidFill>
                <a:latin typeface="Arial Narrow" panose="020B0606020202030204" pitchFamily="34" charset="0"/>
              </a:defRPr>
            </a:lvl3pPr>
            <a:lvl4pPr marL="1600200" indent="-228600">
              <a:defRPr sz="1200" b="1">
                <a:solidFill>
                  <a:schemeClr val="tx1"/>
                </a:solidFill>
                <a:latin typeface="Arial Narrow" panose="020B0606020202030204" pitchFamily="34" charset="0"/>
              </a:defRPr>
            </a:lvl4pPr>
            <a:lvl5pPr marL="2057400" indent="-228600">
              <a:defRPr sz="1200" b="1">
                <a:solidFill>
                  <a:schemeClr val="tx1"/>
                </a:solidFill>
                <a:latin typeface="Arial Narrow" panose="020B0606020202030204" pitchFamily="34" charset="0"/>
              </a:defRPr>
            </a:lvl5pPr>
            <a:lvl6pPr marL="2514600" indent="-228600" eaLnBrk="0" fontAlgn="base" hangingPunct="0">
              <a:spcBef>
                <a:spcPct val="0"/>
              </a:spcBef>
              <a:spcAft>
                <a:spcPct val="0"/>
              </a:spcAft>
              <a:defRPr sz="1200" b="1">
                <a:solidFill>
                  <a:schemeClr val="tx1"/>
                </a:solidFill>
                <a:latin typeface="Arial Narrow" panose="020B0606020202030204" pitchFamily="34" charset="0"/>
              </a:defRPr>
            </a:lvl6pPr>
            <a:lvl7pPr marL="2971800" indent="-228600" eaLnBrk="0" fontAlgn="base" hangingPunct="0">
              <a:spcBef>
                <a:spcPct val="0"/>
              </a:spcBef>
              <a:spcAft>
                <a:spcPct val="0"/>
              </a:spcAft>
              <a:defRPr sz="1200" b="1">
                <a:solidFill>
                  <a:schemeClr val="tx1"/>
                </a:solidFill>
                <a:latin typeface="Arial Narrow" panose="020B0606020202030204" pitchFamily="34" charset="0"/>
              </a:defRPr>
            </a:lvl7pPr>
            <a:lvl8pPr marL="3429000" indent="-228600" eaLnBrk="0" fontAlgn="base" hangingPunct="0">
              <a:spcBef>
                <a:spcPct val="0"/>
              </a:spcBef>
              <a:spcAft>
                <a:spcPct val="0"/>
              </a:spcAft>
              <a:defRPr sz="1200" b="1">
                <a:solidFill>
                  <a:schemeClr val="tx1"/>
                </a:solidFill>
                <a:latin typeface="Arial Narrow" panose="020B0606020202030204" pitchFamily="34" charset="0"/>
              </a:defRPr>
            </a:lvl8pPr>
            <a:lvl9pPr marL="3886200" indent="-228600" eaLnBrk="0" fontAlgn="base" hangingPunct="0">
              <a:spcBef>
                <a:spcPct val="0"/>
              </a:spcBef>
              <a:spcAft>
                <a:spcPct val="0"/>
              </a:spcAft>
              <a:defRPr sz="1200" b="1">
                <a:solidFill>
                  <a:schemeClr val="tx1"/>
                </a:solidFill>
                <a:latin typeface="Arial Narrow" panose="020B0606020202030204" pitchFamily="34" charset="0"/>
              </a:defRPr>
            </a:lvl9pPr>
          </a:lstStyle>
          <a:p>
            <a:pPr algn="ctr">
              <a:defRPr/>
            </a:pPr>
            <a:endParaRPr lang="en-US" altLang="en-US" sz="2400" dirty="0">
              <a:solidFill>
                <a:schemeClr val="accent6">
                  <a:lumMod val="10000"/>
                </a:schemeClr>
              </a:solidFill>
              <a:latin typeface="Times New Roman" panose="02020603050405020304" pitchFamily="18" charset="0"/>
            </a:endParaRPr>
          </a:p>
          <a:p>
            <a:pPr algn="ctr">
              <a:defRPr/>
            </a:pPr>
            <a:r>
              <a:rPr lang="en-US" altLang="en-US" sz="2400" dirty="0">
                <a:solidFill>
                  <a:schemeClr val="accent6">
                    <a:lumMod val="10000"/>
                  </a:schemeClr>
                </a:solidFill>
                <a:latin typeface="Times New Roman" panose="02020603050405020304" pitchFamily="18" charset="0"/>
              </a:rPr>
              <a:t>James </a:t>
            </a:r>
          </a:p>
          <a:p>
            <a:pPr algn="ctr">
              <a:defRPr/>
            </a:pPr>
            <a:r>
              <a:rPr lang="en-US" altLang="en-US" sz="2400" dirty="0">
                <a:solidFill>
                  <a:schemeClr val="accent6">
                    <a:lumMod val="10000"/>
                  </a:schemeClr>
                </a:solidFill>
                <a:latin typeface="Times New Roman" panose="02020603050405020304" pitchFamily="18" charset="0"/>
              </a:rPr>
              <a:t>Grant</a:t>
            </a:r>
          </a:p>
          <a:p>
            <a:pPr algn="ctr">
              <a:defRPr/>
            </a:pPr>
            <a:endParaRPr lang="en-US" altLang="en-US" sz="2400" dirty="0">
              <a:latin typeface="Times New Roman" panose="02020603050405020304" pitchFamily="18" charset="0"/>
            </a:endParaRPr>
          </a:p>
        </p:txBody>
      </p:sp>
      <p:sp>
        <p:nvSpPr>
          <p:cNvPr id="7173" name="Rectangle 6">
            <a:extLst>
              <a:ext uri="{FF2B5EF4-FFF2-40B4-BE49-F238E27FC236}">
                <a16:creationId xmlns:a16="http://schemas.microsoft.com/office/drawing/2014/main" id="{A1B26C63-ED7C-4E97-A1DB-066AFAAA6C27}"/>
              </a:ext>
            </a:extLst>
          </p:cNvPr>
          <p:cNvSpPr>
            <a:spLocks noChangeArrowheads="1"/>
          </p:cNvSpPr>
          <p:nvPr/>
        </p:nvSpPr>
        <p:spPr bwMode="auto">
          <a:xfrm>
            <a:off x="6376988" y="3117850"/>
            <a:ext cx="963612" cy="622300"/>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a:r>
              <a:rPr lang="en-US" altLang="en-US" sz="2400">
                <a:solidFill>
                  <a:srgbClr val="000000"/>
                </a:solidFill>
                <a:latin typeface="Times New Roman" panose="02020603050405020304" pitchFamily="18" charset="0"/>
              </a:rPr>
              <a:t>John </a:t>
            </a:r>
          </a:p>
          <a:p>
            <a:pPr algn="ctr"/>
            <a:r>
              <a:rPr lang="en-US" altLang="en-US" sz="2400">
                <a:solidFill>
                  <a:srgbClr val="000000"/>
                </a:solidFill>
                <a:latin typeface="Times New Roman" panose="02020603050405020304" pitchFamily="18" charset="0"/>
              </a:rPr>
              <a:t>Owen</a:t>
            </a:r>
            <a:endParaRPr lang="en-US" altLang="en-US" sz="2400" b="0">
              <a:solidFill>
                <a:srgbClr val="000000"/>
              </a:solidFill>
              <a:latin typeface="Times New Roman" panose="02020603050405020304" pitchFamily="18" charset="0"/>
            </a:endParaRPr>
          </a:p>
        </p:txBody>
      </p:sp>
      <p:sp>
        <p:nvSpPr>
          <p:cNvPr id="7174" name="Rectangle 7">
            <a:extLst>
              <a:ext uri="{FF2B5EF4-FFF2-40B4-BE49-F238E27FC236}">
                <a16:creationId xmlns:a16="http://schemas.microsoft.com/office/drawing/2014/main" id="{FC845640-0EAA-64B7-F3A7-2E00442C3A8B}"/>
              </a:ext>
            </a:extLst>
          </p:cNvPr>
          <p:cNvSpPr>
            <a:spLocks noChangeArrowheads="1"/>
          </p:cNvSpPr>
          <p:nvPr/>
        </p:nvSpPr>
        <p:spPr bwMode="auto">
          <a:xfrm>
            <a:off x="4241800" y="3871913"/>
            <a:ext cx="1201738" cy="711200"/>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a:r>
              <a:rPr lang="en-US" altLang="en-US" sz="2400">
                <a:solidFill>
                  <a:srgbClr val="000000"/>
                </a:solidFill>
                <a:latin typeface="Times New Roman" panose="02020603050405020304" pitchFamily="18" charset="0"/>
              </a:rPr>
              <a:t>Bleddyn</a:t>
            </a:r>
          </a:p>
          <a:p>
            <a:pPr algn="ctr"/>
            <a:r>
              <a:rPr lang="en-US" altLang="en-US" sz="2400">
                <a:solidFill>
                  <a:srgbClr val="000000"/>
                </a:solidFill>
                <a:latin typeface="Times New Roman" panose="02020603050405020304" pitchFamily="18" charset="0"/>
              </a:rPr>
              <a:t>Hancock</a:t>
            </a:r>
          </a:p>
        </p:txBody>
      </p:sp>
      <p:sp>
        <p:nvSpPr>
          <p:cNvPr id="7175" name="Rectangle 8">
            <a:extLst>
              <a:ext uri="{FF2B5EF4-FFF2-40B4-BE49-F238E27FC236}">
                <a16:creationId xmlns:a16="http://schemas.microsoft.com/office/drawing/2014/main" id="{E4F4BE25-C6CC-5C6B-E708-4E9932AF19B5}"/>
              </a:ext>
            </a:extLst>
          </p:cNvPr>
          <p:cNvSpPr>
            <a:spLocks noChangeArrowheads="1"/>
          </p:cNvSpPr>
          <p:nvPr/>
        </p:nvSpPr>
        <p:spPr bwMode="auto">
          <a:xfrm>
            <a:off x="6256338" y="5070475"/>
            <a:ext cx="1096962" cy="622300"/>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a:r>
              <a:rPr lang="en-US" altLang="en-US" sz="2400">
                <a:solidFill>
                  <a:srgbClr val="000000"/>
                </a:solidFill>
                <a:latin typeface="Times New Roman" panose="02020603050405020304" pitchFamily="18" charset="0"/>
              </a:rPr>
              <a:t>John</a:t>
            </a:r>
          </a:p>
          <a:p>
            <a:pPr algn="ctr"/>
            <a:r>
              <a:rPr lang="en-US" altLang="en-US" sz="2400">
                <a:solidFill>
                  <a:srgbClr val="000000"/>
                </a:solidFill>
                <a:latin typeface="Times New Roman" panose="02020603050405020304" pitchFamily="18" charset="0"/>
              </a:rPr>
              <a:t>Sheldon</a:t>
            </a:r>
            <a:endParaRPr lang="en-US" altLang="en-US" sz="2400" b="0">
              <a:solidFill>
                <a:srgbClr val="000000"/>
              </a:solidFill>
              <a:latin typeface="Times New Roman" panose="02020603050405020304" pitchFamily="18" charset="0"/>
            </a:endParaRPr>
          </a:p>
        </p:txBody>
      </p:sp>
      <p:sp>
        <p:nvSpPr>
          <p:cNvPr id="7176" name="Rectangle 9">
            <a:extLst>
              <a:ext uri="{FF2B5EF4-FFF2-40B4-BE49-F238E27FC236}">
                <a16:creationId xmlns:a16="http://schemas.microsoft.com/office/drawing/2014/main" id="{26F7DD79-AC0F-21B4-6D03-E56C5BDE6769}"/>
              </a:ext>
            </a:extLst>
          </p:cNvPr>
          <p:cNvSpPr>
            <a:spLocks noChangeArrowheads="1"/>
          </p:cNvSpPr>
          <p:nvPr/>
        </p:nvSpPr>
        <p:spPr bwMode="auto">
          <a:xfrm>
            <a:off x="754063" y="1539875"/>
            <a:ext cx="2559050" cy="3841750"/>
          </a:xfrm>
          <a:prstGeom prst="rect">
            <a:avLst/>
          </a:prstGeom>
          <a:solidFill>
            <a:schemeClr val="accent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200" b="1">
                <a:solidFill>
                  <a:schemeClr val="tx1"/>
                </a:solidFill>
                <a:latin typeface="Arial Narrow" panose="020B0604020202020204" pitchFamily="34" charset="0"/>
              </a:defRPr>
            </a:lvl1pPr>
            <a:lvl2pPr marL="742950" indent="-285750">
              <a:defRPr sz="1200" b="1">
                <a:solidFill>
                  <a:schemeClr val="tx1"/>
                </a:solidFill>
                <a:latin typeface="Arial Narrow" panose="020B0604020202020204" pitchFamily="34" charset="0"/>
              </a:defRPr>
            </a:lvl2pPr>
            <a:lvl3pPr marL="1143000" indent="-228600">
              <a:defRPr sz="1200" b="1">
                <a:solidFill>
                  <a:schemeClr val="tx1"/>
                </a:solidFill>
                <a:latin typeface="Arial Narrow" panose="020B0604020202020204" pitchFamily="34" charset="0"/>
              </a:defRPr>
            </a:lvl3pPr>
            <a:lvl4pPr marL="1600200" indent="-228600">
              <a:defRPr sz="1200" b="1">
                <a:solidFill>
                  <a:schemeClr val="tx1"/>
                </a:solidFill>
                <a:latin typeface="Arial Narrow" panose="020B0604020202020204" pitchFamily="34" charset="0"/>
              </a:defRPr>
            </a:lvl4pPr>
            <a:lvl5pPr marL="2057400" indent="-228600">
              <a:defRPr sz="1200" b="1">
                <a:solidFill>
                  <a:schemeClr val="tx1"/>
                </a:solidFill>
                <a:latin typeface="Arial Narrow" panose="020B0604020202020204" pitchFamily="34" charset="0"/>
              </a:defRPr>
            </a:lvl5pPr>
            <a:lvl6pPr marL="2514600" indent="-228600" eaLnBrk="0" fontAlgn="base" hangingPunct="0">
              <a:spcBef>
                <a:spcPct val="0"/>
              </a:spcBef>
              <a:spcAft>
                <a:spcPct val="0"/>
              </a:spcAft>
              <a:defRPr sz="1200" b="1">
                <a:solidFill>
                  <a:schemeClr val="tx1"/>
                </a:solidFill>
                <a:latin typeface="Arial Narrow" panose="020B0604020202020204" pitchFamily="34" charset="0"/>
              </a:defRPr>
            </a:lvl6pPr>
            <a:lvl7pPr marL="2971800" indent="-228600" eaLnBrk="0" fontAlgn="base" hangingPunct="0">
              <a:spcBef>
                <a:spcPct val="0"/>
              </a:spcBef>
              <a:spcAft>
                <a:spcPct val="0"/>
              </a:spcAft>
              <a:defRPr sz="1200" b="1">
                <a:solidFill>
                  <a:schemeClr val="tx1"/>
                </a:solidFill>
                <a:latin typeface="Arial Narrow" panose="020B0604020202020204" pitchFamily="34" charset="0"/>
              </a:defRPr>
            </a:lvl7pPr>
            <a:lvl8pPr marL="3429000" indent="-228600" eaLnBrk="0" fontAlgn="base" hangingPunct="0">
              <a:spcBef>
                <a:spcPct val="0"/>
              </a:spcBef>
              <a:spcAft>
                <a:spcPct val="0"/>
              </a:spcAft>
              <a:defRPr sz="1200" b="1">
                <a:solidFill>
                  <a:schemeClr val="tx1"/>
                </a:solidFill>
                <a:latin typeface="Arial Narrow" panose="020B0604020202020204" pitchFamily="34" charset="0"/>
              </a:defRPr>
            </a:lvl8pPr>
            <a:lvl9pPr marL="3886200" indent="-228600" eaLnBrk="0" fontAlgn="base" hangingPunct="0">
              <a:spcBef>
                <a:spcPct val="0"/>
              </a:spcBef>
              <a:spcAft>
                <a:spcPct val="0"/>
              </a:spcAft>
              <a:defRPr sz="1200" b="1">
                <a:solidFill>
                  <a:schemeClr val="tx1"/>
                </a:solidFill>
                <a:latin typeface="Arial Narrow" panose="020B0604020202020204" pitchFamily="34" charset="0"/>
              </a:defRPr>
            </a:lvl9pPr>
          </a:lstStyle>
          <a:p>
            <a:pPr algn="ctr"/>
            <a:r>
              <a:rPr lang="en-US" altLang="en-US" sz="2800">
                <a:solidFill>
                  <a:srgbClr val="000000"/>
                </a:solidFill>
                <a:latin typeface="Times New Roman" panose="02020603050405020304" pitchFamily="18" charset="0"/>
              </a:rPr>
              <a:t>Pensioner </a:t>
            </a:r>
          </a:p>
          <a:p>
            <a:pPr algn="ctr"/>
            <a:r>
              <a:rPr lang="en-US" altLang="en-US" sz="2800">
                <a:solidFill>
                  <a:srgbClr val="000000"/>
                </a:solidFill>
                <a:latin typeface="Times New Roman" panose="02020603050405020304" pitchFamily="18" charset="0"/>
              </a:rPr>
              <a:t>Representatives</a:t>
            </a:r>
            <a:endParaRPr lang="en-US" altLang="en-US" sz="2800" b="0">
              <a:solidFill>
                <a:srgbClr val="000000"/>
              </a:solidFill>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4B5E08A-E26F-A74B-0767-EDEC266E0C61}"/>
              </a:ext>
            </a:extLst>
          </p:cNvPr>
          <p:cNvSpPr>
            <a:spLocks noGrp="1" noChangeArrowheads="1"/>
          </p:cNvSpPr>
          <p:nvPr>
            <p:ph type="title"/>
          </p:nvPr>
        </p:nvSpPr>
        <p:spPr>
          <a:xfrm>
            <a:off x="2055813" y="0"/>
            <a:ext cx="6816725" cy="1001713"/>
          </a:xfrm>
        </p:spPr>
        <p:txBody>
          <a:bodyPr/>
          <a:lstStyle/>
          <a:p>
            <a:pPr eaLnBrk="1" hangingPunct="1"/>
            <a:r>
              <a:rPr lang="en-GB" altLang="en-US" sz="3600">
                <a:solidFill>
                  <a:srgbClr val="000000"/>
                </a:solidFill>
                <a:latin typeface="Times New Roman" panose="02020603050405020304" pitchFamily="18" charset="0"/>
              </a:rPr>
              <a:t>Appointed Members</a:t>
            </a:r>
          </a:p>
        </p:txBody>
      </p:sp>
      <p:sp>
        <p:nvSpPr>
          <p:cNvPr id="8195" name="Rectangle 3">
            <a:extLst>
              <a:ext uri="{FF2B5EF4-FFF2-40B4-BE49-F238E27FC236}">
                <a16:creationId xmlns:a16="http://schemas.microsoft.com/office/drawing/2014/main" id="{74C13108-1B89-8C3D-6692-CECE37977A07}"/>
              </a:ext>
            </a:extLst>
          </p:cNvPr>
          <p:cNvSpPr>
            <a:spLocks noGrp="1" noChangeArrowheads="1"/>
          </p:cNvSpPr>
          <p:nvPr>
            <p:ph idx="1"/>
          </p:nvPr>
        </p:nvSpPr>
        <p:spPr>
          <a:xfrm>
            <a:off x="809625" y="1001713"/>
            <a:ext cx="8062913" cy="4775200"/>
          </a:xfrm>
        </p:spPr>
        <p:txBody>
          <a:bodyPr/>
          <a:lstStyle/>
          <a:p>
            <a:pPr eaLnBrk="1" hangingPunct="1"/>
            <a:r>
              <a:rPr lang="en-GB" altLang="en-US" sz="2400">
                <a:solidFill>
                  <a:srgbClr val="000000"/>
                </a:solidFill>
                <a:latin typeface="Times New Roman" panose="02020603050405020304" pitchFamily="18" charset="0"/>
              </a:rPr>
              <a:t>Kate Barker</a:t>
            </a:r>
          </a:p>
          <a:p>
            <a:pPr eaLnBrk="1" hangingPunct="1"/>
            <a:r>
              <a:rPr lang="en-GB" altLang="en-US" sz="2400" b="0">
                <a:solidFill>
                  <a:srgbClr val="000000"/>
                </a:solidFill>
                <a:latin typeface="Times New Roman" panose="02020603050405020304" pitchFamily="18" charset="0"/>
              </a:rPr>
              <a:t>  Chairman of the Committee of Management    </a:t>
            </a:r>
          </a:p>
          <a:p>
            <a:pPr eaLnBrk="1" hangingPunct="1"/>
            <a:r>
              <a:rPr lang="en-GB" altLang="en-US" sz="2400" b="0">
                <a:solidFill>
                  <a:srgbClr val="000000"/>
                </a:solidFill>
                <a:latin typeface="Times New Roman" panose="02020603050405020304" pitchFamily="18" charset="0"/>
              </a:rPr>
              <a:t>     </a:t>
            </a:r>
          </a:p>
          <a:p>
            <a:pPr eaLnBrk="1" hangingPunct="1"/>
            <a:r>
              <a:rPr lang="en-GB" altLang="en-US" sz="2400">
                <a:solidFill>
                  <a:srgbClr val="000000"/>
                </a:solidFill>
                <a:latin typeface="Times New Roman" panose="02020603050405020304" pitchFamily="18" charset="0"/>
              </a:rPr>
              <a:t>Alan Whalley</a:t>
            </a:r>
          </a:p>
          <a:p>
            <a:pPr eaLnBrk="1" hangingPunct="1"/>
            <a:r>
              <a:rPr lang="en-GB" altLang="en-US" sz="2400" b="0">
                <a:solidFill>
                  <a:srgbClr val="000000"/>
                </a:solidFill>
                <a:latin typeface="Times New Roman" panose="02020603050405020304" pitchFamily="18" charset="0"/>
              </a:rPr>
              <a:t>  Chair of the Risk and Assurance Sub-committee</a:t>
            </a:r>
          </a:p>
          <a:p>
            <a:pPr eaLnBrk="1" hangingPunct="1"/>
            <a:r>
              <a:rPr lang="en-GB" altLang="en-US" sz="2400" b="0">
                <a:solidFill>
                  <a:srgbClr val="000000"/>
                </a:solidFill>
                <a:latin typeface="Times New Roman" panose="02020603050405020304" pitchFamily="18" charset="0"/>
              </a:rPr>
              <a:t>  </a:t>
            </a:r>
          </a:p>
          <a:p>
            <a:pPr eaLnBrk="1" hangingPunct="1"/>
            <a:r>
              <a:rPr lang="en-GB" altLang="en-US" sz="2400" b="0">
                <a:solidFill>
                  <a:srgbClr val="000000"/>
                </a:solidFill>
                <a:latin typeface="Times New Roman" panose="02020603050405020304" pitchFamily="18" charset="0"/>
              </a:rPr>
              <a:t> </a:t>
            </a:r>
            <a:r>
              <a:rPr lang="en-GB" altLang="en-US" sz="2400">
                <a:solidFill>
                  <a:srgbClr val="000000"/>
                </a:solidFill>
                <a:latin typeface="Times New Roman" panose="02020603050405020304" pitchFamily="18" charset="0"/>
              </a:rPr>
              <a:t>Jim Shearer</a:t>
            </a:r>
            <a:endParaRPr lang="en-GB" altLang="en-US" sz="2400" b="0">
              <a:solidFill>
                <a:srgbClr val="000000"/>
              </a:solidFill>
              <a:latin typeface="Times New Roman" panose="02020603050405020304" pitchFamily="18" charset="0"/>
            </a:endParaRPr>
          </a:p>
          <a:p>
            <a:pPr eaLnBrk="1" hangingPunct="1"/>
            <a:r>
              <a:rPr lang="en-GB" altLang="en-US" sz="2400" b="0">
                <a:solidFill>
                  <a:srgbClr val="000000"/>
                </a:solidFill>
                <a:latin typeface="Times New Roman" panose="02020603050405020304" pitchFamily="18" charset="0"/>
              </a:rPr>
              <a:t>  Chair of the Administration and Benefits Sub–committee  </a:t>
            </a:r>
          </a:p>
          <a:p>
            <a:pPr eaLnBrk="1" hangingPunct="1"/>
            <a:r>
              <a:rPr lang="en-GB" altLang="en-US" sz="2400" b="0">
                <a:solidFill>
                  <a:srgbClr val="000000"/>
                </a:solidFill>
              </a:rPr>
              <a:t>  </a:t>
            </a:r>
            <a:r>
              <a:rPr lang="en-GB" altLang="en-US" sz="2400" b="0">
                <a:solidFill>
                  <a:srgbClr val="000000"/>
                </a:solidFill>
                <a:latin typeface="Times New Roman" panose="02020603050405020304" pitchFamily="18" charset="0"/>
              </a:rPr>
              <a:t>and the Discretions &amp; Appeals Sub-committee</a:t>
            </a:r>
            <a:endParaRPr lang="en-GB" altLang="en-US" sz="2400" b="0">
              <a:solidFill>
                <a:srgbClr val="000000"/>
              </a:solidFill>
            </a:endParaRPr>
          </a:p>
          <a:p>
            <a:pPr eaLnBrk="1" hangingPunct="1"/>
            <a:endParaRPr lang="en-GB" altLang="en-US" sz="2200" b="0">
              <a:solidFill>
                <a:srgbClr val="000000"/>
              </a:solidFill>
              <a:latin typeface="Times New Roman" panose="02020603050405020304" pitchFamily="18" charset="0"/>
            </a:endParaRPr>
          </a:p>
          <a:p>
            <a:pPr eaLnBrk="1" hangingPunct="1"/>
            <a:r>
              <a:rPr lang="en-GB" altLang="en-US" sz="2400">
                <a:solidFill>
                  <a:srgbClr val="000000"/>
                </a:solidFill>
                <a:latin typeface="Times New Roman" panose="02020603050405020304" pitchFamily="18" charset="0"/>
              </a:rPr>
              <a:t>Alan Rubenstein</a:t>
            </a:r>
          </a:p>
          <a:p>
            <a:pPr eaLnBrk="1" hangingPunct="1"/>
            <a:r>
              <a:rPr lang="en-GB" altLang="en-US" sz="2400" b="0">
                <a:solidFill>
                  <a:srgbClr val="000000"/>
                </a:solidFill>
                <a:latin typeface="Times New Roman" panose="02020603050405020304" pitchFamily="18" charset="0"/>
              </a:rPr>
              <a:t>  Chair of the Investment Sub-committee </a:t>
            </a:r>
          </a:p>
          <a:p>
            <a:pPr eaLnBrk="1" hangingPunct="1"/>
            <a:endParaRPr lang="en-GB" altLang="en-US" sz="2200" b="0">
              <a:solidFill>
                <a:srgbClr val="000000"/>
              </a:solidFill>
              <a:latin typeface="Times New Roman" panose="02020603050405020304" pitchFamily="18" charset="0"/>
            </a:endParaRPr>
          </a:p>
        </p:txBody>
      </p:sp>
      <p:sp>
        <p:nvSpPr>
          <p:cNvPr id="8196" name="Slide Number Placeholder 3">
            <a:extLst>
              <a:ext uri="{FF2B5EF4-FFF2-40B4-BE49-F238E27FC236}">
                <a16:creationId xmlns:a16="http://schemas.microsoft.com/office/drawing/2014/main" id="{25E7E5DC-2CC8-3005-600A-3C131DB41AC2}"/>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16CD8D71-4EDB-FB42-A57F-67AC20047445}" type="slidenum">
              <a:rPr lang="en-GB" altLang="en-US" sz="1400" smtClean="0">
                <a:solidFill>
                  <a:schemeClr val="bg1"/>
                </a:solidFill>
                <a:latin typeface="Arial Narrow" panose="020B0604020202020204" pitchFamily="34" charset="0"/>
              </a:rPr>
              <a:pPr>
                <a:buClrTx/>
                <a:buFontTx/>
                <a:buNone/>
              </a:pPr>
              <a:t>4</a:t>
            </a:fld>
            <a:endParaRPr lang="en-GB" altLang="en-US" sz="1400">
              <a:solidFill>
                <a:schemeClr val="bg1"/>
              </a:solidFill>
              <a:latin typeface="Arial Narrow"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E73D4DC-8FC3-1061-3CF4-0FDE9DE1F933}"/>
              </a:ext>
            </a:extLst>
          </p:cNvPr>
          <p:cNvSpPr>
            <a:spLocks noGrp="1" noChangeArrowheads="1"/>
          </p:cNvSpPr>
          <p:nvPr>
            <p:ph type="title"/>
          </p:nvPr>
        </p:nvSpPr>
        <p:spPr>
          <a:xfrm>
            <a:off x="2065338" y="195263"/>
            <a:ext cx="6807200" cy="806450"/>
          </a:xfrm>
        </p:spPr>
        <p:txBody>
          <a:bodyPr/>
          <a:lstStyle/>
          <a:p>
            <a:pPr eaLnBrk="1" hangingPunct="1"/>
            <a:r>
              <a:rPr lang="en-US" altLang="en-US" sz="3600">
                <a:solidFill>
                  <a:srgbClr val="000000"/>
                </a:solidFill>
                <a:latin typeface="Times New Roman" panose="02020603050405020304" pitchFamily="18" charset="0"/>
              </a:rPr>
              <a:t>AGM Programme</a:t>
            </a:r>
            <a:endParaRPr lang="en-GB" altLang="en-US" sz="3600">
              <a:solidFill>
                <a:srgbClr val="000000"/>
              </a:solidFill>
              <a:latin typeface="Times New Roman" panose="02020603050405020304" pitchFamily="18" charset="0"/>
            </a:endParaRPr>
          </a:p>
        </p:txBody>
      </p:sp>
      <p:sp>
        <p:nvSpPr>
          <p:cNvPr id="9219" name="Rectangle 3">
            <a:extLst>
              <a:ext uri="{FF2B5EF4-FFF2-40B4-BE49-F238E27FC236}">
                <a16:creationId xmlns:a16="http://schemas.microsoft.com/office/drawing/2014/main" id="{7DBEA697-0C70-F1DB-EA6E-1C4E549E0290}"/>
              </a:ext>
            </a:extLst>
          </p:cNvPr>
          <p:cNvSpPr>
            <a:spLocks noGrp="1" noChangeArrowheads="1"/>
          </p:cNvSpPr>
          <p:nvPr>
            <p:ph idx="1"/>
          </p:nvPr>
        </p:nvSpPr>
        <p:spPr/>
        <p:txBody>
          <a:bodyPr/>
          <a:lstStyle/>
          <a:p>
            <a:pPr marL="304800" indent="-304800" eaLnBrk="1" hangingPunct="1">
              <a:lnSpc>
                <a:spcPct val="90000"/>
              </a:lnSpc>
              <a:spcAft>
                <a:spcPct val="85000"/>
              </a:spcAft>
              <a:buFont typeface="Wingdings" pitchFamily="2" charset="2"/>
              <a:buAutoNum type="arabicPeriod"/>
            </a:pPr>
            <a:r>
              <a:rPr lang="en-GB" altLang="en-US" sz="2400" b="0">
                <a:solidFill>
                  <a:srgbClr val="000000"/>
                </a:solidFill>
                <a:latin typeface="Times New Roman" panose="02020603050405020304" pitchFamily="18" charset="0"/>
              </a:rPr>
              <a:t>Chairman’s Report 				   Kate Barker</a:t>
            </a:r>
          </a:p>
          <a:p>
            <a:pPr marL="304800" indent="-304800" eaLnBrk="1" hangingPunct="1">
              <a:lnSpc>
                <a:spcPct val="90000"/>
              </a:lnSpc>
              <a:spcAft>
                <a:spcPct val="85000"/>
              </a:spcAft>
              <a:buFont typeface="Wingdings" pitchFamily="2" charset="2"/>
              <a:buAutoNum type="arabicPeriod"/>
            </a:pPr>
            <a:r>
              <a:rPr lang="en-GB" altLang="en-US" sz="2400" b="0">
                <a:solidFill>
                  <a:srgbClr val="000000"/>
                </a:solidFill>
                <a:latin typeface="Times New Roman" panose="02020603050405020304" pitchFamily="18" charset="0"/>
              </a:rPr>
              <a:t>Funding Update &amp; Investment Strategy 	   Alan Rubenstein</a:t>
            </a:r>
          </a:p>
          <a:p>
            <a:pPr marL="304800" indent="-304800" eaLnBrk="1" hangingPunct="1">
              <a:lnSpc>
                <a:spcPct val="90000"/>
              </a:lnSpc>
              <a:spcAft>
                <a:spcPct val="85000"/>
              </a:spcAft>
              <a:buFont typeface="Wingdings" pitchFamily="2" charset="2"/>
              <a:buAutoNum type="arabicPeriod"/>
            </a:pPr>
            <a:r>
              <a:rPr lang="en-GB" altLang="en-US" sz="2400" b="0">
                <a:solidFill>
                  <a:srgbClr val="000000"/>
                </a:solidFill>
                <a:latin typeface="Times New Roman" panose="02020603050405020304" pitchFamily="18" charset="0"/>
              </a:rPr>
              <a:t>Key Statistics					  Karen Barton</a:t>
            </a:r>
          </a:p>
          <a:p>
            <a:pPr marL="304800" indent="-304800" eaLnBrk="1" hangingPunct="1">
              <a:lnSpc>
                <a:spcPct val="90000"/>
              </a:lnSpc>
              <a:spcAft>
                <a:spcPct val="85000"/>
              </a:spcAft>
              <a:buFont typeface="Wingdings" pitchFamily="2" charset="2"/>
              <a:buAutoNum type="arabicPeriod"/>
            </a:pPr>
            <a:r>
              <a:rPr lang="en-GB" altLang="en-US" sz="2400" b="0">
                <a:solidFill>
                  <a:srgbClr val="000000"/>
                </a:solidFill>
                <a:latin typeface="Times New Roman" panose="02020603050405020304" pitchFamily="18" charset="0"/>
              </a:rPr>
              <a:t>Written Question &amp; Answers			  Karen Barton</a:t>
            </a:r>
          </a:p>
          <a:p>
            <a:pPr marL="304800" indent="-304800" eaLnBrk="1" hangingPunct="1">
              <a:lnSpc>
                <a:spcPct val="90000"/>
              </a:lnSpc>
              <a:spcAft>
                <a:spcPct val="85000"/>
              </a:spcAft>
              <a:buFont typeface="Wingdings" pitchFamily="2" charset="2"/>
              <a:buAutoNum type="arabicPeriod"/>
            </a:pPr>
            <a:r>
              <a:rPr lang="en-GB" altLang="en-US" sz="2400" b="0">
                <a:solidFill>
                  <a:srgbClr val="000000"/>
                </a:solidFill>
                <a:latin typeface="Times New Roman" panose="02020603050405020304" pitchFamily="18" charset="0"/>
              </a:rPr>
              <a:t>Open Forum 				  Chaired by Kate Barker</a:t>
            </a:r>
          </a:p>
          <a:p>
            <a:pPr marL="304800" indent="-304800" eaLnBrk="1" hangingPunct="1">
              <a:lnSpc>
                <a:spcPct val="90000"/>
              </a:lnSpc>
              <a:spcAft>
                <a:spcPct val="85000"/>
              </a:spcAft>
              <a:buFont typeface="Wingdings" pitchFamily="2" charset="2"/>
              <a:buAutoNum type="arabicPeriod"/>
            </a:pPr>
            <a:r>
              <a:rPr lang="en-GB" altLang="en-US" sz="2400" b="0">
                <a:solidFill>
                  <a:srgbClr val="000000"/>
                </a:solidFill>
                <a:latin typeface="Times New Roman" panose="02020603050405020304" pitchFamily="18" charset="0"/>
              </a:rPr>
              <a:t>Chairman’s Summary 				   Kate Barker</a:t>
            </a:r>
          </a:p>
          <a:p>
            <a:pPr marL="304800" indent="-304800" eaLnBrk="1" hangingPunct="1">
              <a:lnSpc>
                <a:spcPct val="90000"/>
              </a:lnSpc>
            </a:pPr>
            <a:endParaRPr lang="en-GB" altLang="en-US" sz="2400" b="0" i="1">
              <a:solidFill>
                <a:srgbClr val="000000"/>
              </a:solidFill>
              <a:latin typeface="Times New Roman" panose="02020603050405020304" pitchFamily="18" charset="0"/>
            </a:endParaRPr>
          </a:p>
          <a:p>
            <a:pPr marL="304800" indent="-304800" eaLnBrk="1" hangingPunct="1">
              <a:lnSpc>
                <a:spcPct val="90000"/>
              </a:lnSpc>
            </a:pPr>
            <a:endParaRPr lang="en-GB" altLang="en-US" sz="2400" b="0" i="1">
              <a:solidFill>
                <a:srgbClr val="000000"/>
              </a:solidFill>
              <a:latin typeface="Times New Roman" panose="02020603050405020304" pitchFamily="18" charset="0"/>
            </a:endParaRPr>
          </a:p>
          <a:p>
            <a:pPr marL="304800" indent="-304800" eaLnBrk="1" hangingPunct="1">
              <a:lnSpc>
                <a:spcPct val="90000"/>
              </a:lnSpc>
            </a:pPr>
            <a:endParaRPr lang="en-GB" altLang="en-US" sz="2400" b="0">
              <a:solidFill>
                <a:srgbClr val="000000"/>
              </a:solidFill>
              <a:latin typeface="Times New Roman" panose="02020603050405020304" pitchFamily="18" charset="0"/>
            </a:endParaRPr>
          </a:p>
        </p:txBody>
      </p:sp>
      <p:sp>
        <p:nvSpPr>
          <p:cNvPr id="9220" name="Slide Number Placeholder 3">
            <a:extLst>
              <a:ext uri="{FF2B5EF4-FFF2-40B4-BE49-F238E27FC236}">
                <a16:creationId xmlns:a16="http://schemas.microsoft.com/office/drawing/2014/main" id="{8FA68C26-1F04-93E7-340C-B6FD3706CCB3}"/>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5A7E4134-1854-5D44-84F7-518AAA3FC0E9}" type="slidenum">
              <a:rPr lang="en-GB" altLang="en-US" sz="1400" smtClean="0">
                <a:solidFill>
                  <a:schemeClr val="bg1"/>
                </a:solidFill>
                <a:latin typeface="Arial Narrow" panose="020B0604020202020204" pitchFamily="34" charset="0"/>
              </a:rPr>
              <a:pPr>
                <a:buClrTx/>
                <a:buFontTx/>
                <a:buNone/>
              </a:pPr>
              <a:t>5</a:t>
            </a:fld>
            <a:endParaRPr lang="en-GB" altLang="en-US" sz="1400">
              <a:solidFill>
                <a:schemeClr val="bg1"/>
              </a:solidFill>
              <a:latin typeface="Arial Narrow"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E160BF3-D55E-D60A-D7BC-8ED56285ED73}"/>
              </a:ext>
            </a:extLst>
          </p:cNvPr>
          <p:cNvSpPr>
            <a:spLocks noGrp="1" noChangeArrowheads="1"/>
          </p:cNvSpPr>
          <p:nvPr>
            <p:ph type="title"/>
          </p:nvPr>
        </p:nvSpPr>
        <p:spPr>
          <a:xfrm>
            <a:off x="1719263" y="169863"/>
            <a:ext cx="7178675" cy="806450"/>
          </a:xfrm>
        </p:spPr>
        <p:txBody>
          <a:bodyPr/>
          <a:lstStyle/>
          <a:p>
            <a:pPr>
              <a:defRPr/>
            </a:pPr>
            <a:r>
              <a:rPr lang="en-GB" altLang="en-US" sz="3600" dirty="0"/>
              <a:t> </a:t>
            </a:r>
            <a:r>
              <a:rPr lang="en-GB" altLang="en-US" sz="3600" dirty="0">
                <a:solidFill>
                  <a:schemeClr val="accent6">
                    <a:lumMod val="10000"/>
                  </a:schemeClr>
                </a:solidFill>
                <a:latin typeface="Times New Roman" panose="02020603050405020304" pitchFamily="18" charset="0"/>
                <a:cs typeface="Times New Roman" panose="02020603050405020304" pitchFamily="18" charset="0"/>
              </a:rPr>
              <a:t>2021 Actuarial Valuation</a:t>
            </a:r>
          </a:p>
        </p:txBody>
      </p:sp>
      <p:sp>
        <p:nvSpPr>
          <p:cNvPr id="9219" name="Content Placeholder 2">
            <a:extLst>
              <a:ext uri="{FF2B5EF4-FFF2-40B4-BE49-F238E27FC236}">
                <a16:creationId xmlns:a16="http://schemas.microsoft.com/office/drawing/2014/main" id="{D8AECAEF-B4B7-17FA-51A9-73F168846367}"/>
              </a:ext>
            </a:extLst>
          </p:cNvPr>
          <p:cNvSpPr>
            <a:spLocks noGrp="1" noChangeArrowheads="1"/>
          </p:cNvSpPr>
          <p:nvPr>
            <p:ph idx="1"/>
          </p:nvPr>
        </p:nvSpPr>
        <p:spPr>
          <a:xfrm>
            <a:off x="792163" y="1198563"/>
            <a:ext cx="8196262" cy="4929187"/>
          </a:xfrm>
        </p:spPr>
        <p:txBody>
          <a:bodyPr/>
          <a:lstStyle/>
          <a:p>
            <a:pPr marL="342900" indent="-342900">
              <a:spcBef>
                <a:spcPts val="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Duty of the Scheme Actuary:</a:t>
            </a:r>
          </a:p>
          <a:p>
            <a:pPr marL="860425" lvl="4"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Assess the annual returns required over the future to meet the payments due to members and to the Guarantor;</a:t>
            </a:r>
          </a:p>
          <a:p>
            <a:pPr marL="860425" lvl="4"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Report on the return requirements &amp; confirm if these returns fall within an agreed corridor.</a:t>
            </a:r>
          </a:p>
          <a:p>
            <a:pPr marL="860425" lvl="4" indent="-342900">
              <a:lnSpc>
                <a:spcPct val="100000"/>
              </a:lnSpc>
              <a:spcBef>
                <a:spcPts val="0"/>
              </a:spcBef>
              <a:buFont typeface="Arial" panose="020B0604020202020204" pitchFamily="34" charset="0"/>
              <a:buChar char="•"/>
              <a:defRPr/>
            </a:pPr>
            <a:endParaRPr lang="en-GB" altLang="en-US" sz="2100" dirty="0">
              <a:solidFill>
                <a:schemeClr val="accent6">
                  <a:lumMod val="10000"/>
                </a:schemeClr>
              </a:solidFill>
              <a:latin typeface="Times New Roman" panose="02020603050405020304" pitchFamily="18" charset="0"/>
              <a:cs typeface="Times New Roman" panose="02020603050405020304" pitchFamily="18" charset="0"/>
            </a:endParaRPr>
          </a:p>
          <a:p>
            <a:pPr marL="342900" indent="-342900">
              <a:spcBef>
                <a:spcPts val="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2021 Actuarial Valuation Results:</a:t>
            </a:r>
          </a:p>
          <a:p>
            <a:pPr marL="860425" lvl="4"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Returns required from the Scheme’s assets to meet the future payments to members and the Guarantor have fallen over the period since the 2018 valuation. Required returns are now outside the agreed corridor.</a:t>
            </a:r>
          </a:p>
          <a:p>
            <a:pPr marL="860425" lvl="4"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Triggered a consultation with the Guarantor - are there any changes to the Scheme’s funding and investment strategy that might be beneficial?</a:t>
            </a:r>
          </a:p>
          <a:p>
            <a:pPr marL="860425" lvl="4" indent="-342900">
              <a:lnSpc>
                <a:spcPct val="100000"/>
              </a:lnSpc>
              <a:spcBef>
                <a:spcPts val="0"/>
              </a:spcBef>
              <a:buFont typeface="Arial" panose="020B0604020202020204" pitchFamily="34" charset="0"/>
              <a:buChar char="•"/>
              <a:defRPr/>
            </a:pPr>
            <a:endParaRPr lang="en-GB" altLang="en-US" sz="2100" dirty="0">
              <a:solidFill>
                <a:schemeClr val="accent6">
                  <a:lumMod val="10000"/>
                </a:schemeClr>
              </a:solidFill>
              <a:latin typeface="Times New Roman" panose="02020603050405020304" pitchFamily="18" charset="0"/>
              <a:cs typeface="Times New Roman" panose="02020603050405020304" pitchFamily="18" charset="0"/>
            </a:endParaRPr>
          </a:p>
          <a:p>
            <a:pPr marL="342900" indent="-342900">
              <a:spcBef>
                <a:spcPts val="900"/>
              </a:spcBef>
              <a:buFont typeface="Arial" panose="020B0604020202020204" pitchFamily="34" charset="0"/>
              <a:buChar char="•"/>
              <a:defRPr/>
            </a:pPr>
            <a:endParaRPr lang="en-GB" altLang="en-US" sz="2400" b="0" dirty="0">
              <a:solidFill>
                <a:schemeClr val="accent6">
                  <a:lumMod val="10000"/>
                </a:schemeClr>
              </a:solidFill>
              <a:latin typeface="Times New Roman" panose="02020603050405020304" pitchFamily="18" charset="0"/>
              <a:cs typeface="Times New Roman" panose="02020603050405020304" pitchFamily="18" charset="0"/>
            </a:endParaRPr>
          </a:p>
        </p:txBody>
      </p:sp>
      <p:sp>
        <p:nvSpPr>
          <p:cNvPr id="10244" name="Slide Number Placeholder 3">
            <a:extLst>
              <a:ext uri="{FF2B5EF4-FFF2-40B4-BE49-F238E27FC236}">
                <a16:creationId xmlns:a16="http://schemas.microsoft.com/office/drawing/2014/main" id="{D40C29DF-2911-4E17-2140-28A5F648C528}"/>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7E062737-DD54-1042-9F2A-A2D83A5CC298}" type="slidenum">
              <a:rPr lang="en-GB" altLang="en-US" sz="1400" smtClean="0">
                <a:solidFill>
                  <a:schemeClr val="bg1"/>
                </a:solidFill>
                <a:latin typeface="Arial Narrow" panose="020B0604020202020204" pitchFamily="34" charset="0"/>
              </a:rPr>
              <a:pPr>
                <a:buClrTx/>
                <a:buFontTx/>
                <a:buNone/>
              </a:pPr>
              <a:t>6</a:t>
            </a:fld>
            <a:endParaRPr lang="en-GB" altLang="en-US" sz="1400">
              <a:solidFill>
                <a:schemeClr val="bg1"/>
              </a:solidFill>
              <a:latin typeface="Arial Narrow"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B177FC5-977A-1DB6-7509-C774DBC08C96}"/>
              </a:ext>
            </a:extLst>
          </p:cNvPr>
          <p:cNvSpPr>
            <a:spLocks noGrp="1" noChangeArrowheads="1"/>
          </p:cNvSpPr>
          <p:nvPr>
            <p:ph type="title"/>
          </p:nvPr>
        </p:nvSpPr>
        <p:spPr>
          <a:xfrm>
            <a:off x="1719263" y="169863"/>
            <a:ext cx="7178675" cy="806450"/>
          </a:xfrm>
        </p:spPr>
        <p:txBody>
          <a:bodyPr/>
          <a:lstStyle/>
          <a:p>
            <a:pPr>
              <a:defRPr/>
            </a:pPr>
            <a:r>
              <a:rPr lang="en-GB" altLang="en-US" sz="3600" dirty="0"/>
              <a:t> </a:t>
            </a:r>
            <a:r>
              <a:rPr lang="en-GB" altLang="en-US" sz="3600" dirty="0">
                <a:solidFill>
                  <a:schemeClr val="accent6">
                    <a:lumMod val="10000"/>
                  </a:schemeClr>
                </a:solidFill>
                <a:latin typeface="Times New Roman" panose="02020603050405020304" pitchFamily="18" charset="0"/>
                <a:cs typeface="Times New Roman" panose="02020603050405020304" pitchFamily="18" charset="0"/>
              </a:rPr>
              <a:t>Funding &amp; Investment Overview</a:t>
            </a:r>
          </a:p>
        </p:txBody>
      </p:sp>
      <p:sp>
        <p:nvSpPr>
          <p:cNvPr id="9219" name="Content Placeholder 2">
            <a:extLst>
              <a:ext uri="{FF2B5EF4-FFF2-40B4-BE49-F238E27FC236}">
                <a16:creationId xmlns:a16="http://schemas.microsoft.com/office/drawing/2014/main" id="{F12F9D6B-5235-6987-9933-9465DA35C710}"/>
              </a:ext>
            </a:extLst>
          </p:cNvPr>
          <p:cNvSpPr>
            <a:spLocks noGrp="1" noChangeArrowheads="1"/>
          </p:cNvSpPr>
          <p:nvPr>
            <p:ph idx="1"/>
          </p:nvPr>
        </p:nvSpPr>
        <p:spPr>
          <a:xfrm>
            <a:off x="792163" y="1198563"/>
            <a:ext cx="8196262" cy="4929187"/>
          </a:xfrm>
        </p:spPr>
        <p:txBody>
          <a:bodyPr/>
          <a:lstStyle/>
          <a:p>
            <a:pPr marL="342900" indent="-342900">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Primary funding aim:</a:t>
            </a:r>
          </a:p>
          <a:p>
            <a:pPr algn="ctr">
              <a:spcBef>
                <a:spcPts val="900"/>
              </a:spcBef>
              <a:defRPr/>
            </a:pPr>
            <a:r>
              <a:rPr lang="en-GB" altLang="en-US" sz="2400" dirty="0">
                <a:solidFill>
                  <a:schemeClr val="accent6">
                    <a:lumMod val="10000"/>
                  </a:schemeClr>
                </a:solidFill>
                <a:latin typeface="Times New Roman" panose="02020603050405020304" pitchFamily="18" charset="0"/>
                <a:cs typeface="Times New Roman" panose="02020603050405020304" pitchFamily="18" charset="0"/>
              </a:rPr>
              <a:t>pay all future benefits to members as they fall due, without requiring funding from the Guarantor</a:t>
            </a:r>
            <a:endParaRPr lang="en-GB" altLang="en-US" sz="2400" b="0" dirty="0">
              <a:solidFill>
                <a:schemeClr val="accent6">
                  <a:lumMod val="10000"/>
                </a:schemeClr>
              </a:solidFill>
              <a:latin typeface="Times New Roman" panose="02020603050405020304" pitchFamily="18" charset="0"/>
              <a:cs typeface="Times New Roman" panose="02020603050405020304" pitchFamily="18" charset="0"/>
            </a:endParaRPr>
          </a:p>
          <a:p>
            <a:pPr marL="342900" indent="-342900" algn="just">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Valuation results show the Scheme is well funded relative to this aim</a:t>
            </a:r>
          </a:p>
          <a:p>
            <a:pPr marL="342900" indent="-342900" algn="just">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However, still need a challenging level of return to achieve, relative to ‘low risk’ assets</a:t>
            </a:r>
          </a:p>
          <a:p>
            <a:pPr marL="342900" indent="-342900">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Increased market volatility in the first three months of 2022 (which has continued)</a:t>
            </a:r>
          </a:p>
          <a:p>
            <a:pPr>
              <a:spcBef>
                <a:spcPts val="900"/>
              </a:spcBef>
              <a:defRPr/>
            </a:pPr>
            <a:endParaRPr lang="en-GB" altLang="en-US" sz="2400" b="0" dirty="0">
              <a:solidFill>
                <a:schemeClr val="accent6">
                  <a:lumMod val="10000"/>
                </a:schemeClr>
              </a:solidFill>
              <a:latin typeface="Times New Roman" panose="02020603050405020304" pitchFamily="18" charset="0"/>
              <a:cs typeface="Times New Roman" panose="02020603050405020304" pitchFamily="18" charset="0"/>
            </a:endParaRPr>
          </a:p>
          <a:p>
            <a:pPr marL="342900" indent="-342900">
              <a:spcBef>
                <a:spcPts val="900"/>
              </a:spcBef>
              <a:buFont typeface="Arial" panose="020B0604020202020204" pitchFamily="34" charset="0"/>
              <a:buChar char="•"/>
              <a:defRPr/>
            </a:pPr>
            <a:endParaRPr lang="en-GB" altLang="en-US" sz="2400" b="0" dirty="0">
              <a:solidFill>
                <a:schemeClr val="accent6">
                  <a:lumMod val="10000"/>
                </a:schemeClr>
              </a:solidFill>
              <a:latin typeface="Times New Roman" panose="02020603050405020304" pitchFamily="18" charset="0"/>
              <a:cs typeface="Times New Roman" panose="02020603050405020304" pitchFamily="18" charset="0"/>
            </a:endParaRPr>
          </a:p>
        </p:txBody>
      </p:sp>
      <p:sp>
        <p:nvSpPr>
          <p:cNvPr id="11268" name="Slide Number Placeholder 3">
            <a:extLst>
              <a:ext uri="{FF2B5EF4-FFF2-40B4-BE49-F238E27FC236}">
                <a16:creationId xmlns:a16="http://schemas.microsoft.com/office/drawing/2014/main" id="{D592BFF0-9827-825F-24B7-FD84DBCFB958}"/>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7C961FD4-B8A8-6B4B-A244-3A2AB475F3A9}" type="slidenum">
              <a:rPr lang="en-GB" altLang="en-US" sz="1400" smtClean="0">
                <a:solidFill>
                  <a:schemeClr val="bg1"/>
                </a:solidFill>
                <a:latin typeface="Arial Narrow" panose="020B0604020202020204" pitchFamily="34" charset="0"/>
              </a:rPr>
              <a:pPr>
                <a:buClrTx/>
                <a:buFontTx/>
                <a:buNone/>
              </a:pPr>
              <a:t>7</a:t>
            </a:fld>
            <a:endParaRPr lang="en-GB" altLang="en-US" sz="1400">
              <a:solidFill>
                <a:schemeClr val="bg1"/>
              </a:solidFill>
              <a:latin typeface="Arial Narrow"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15B6CDC-3670-4FEA-8DE1-934F6E876986}"/>
              </a:ext>
            </a:extLst>
          </p:cNvPr>
          <p:cNvSpPr>
            <a:spLocks noGrp="1" noChangeArrowheads="1"/>
          </p:cNvSpPr>
          <p:nvPr>
            <p:ph type="title"/>
          </p:nvPr>
        </p:nvSpPr>
        <p:spPr/>
        <p:txBody>
          <a:bodyPr/>
          <a:lstStyle/>
          <a:p>
            <a:r>
              <a:rPr lang="en-GB" altLang="en-US" sz="3600" dirty="0">
                <a:latin typeface="Times New Roman" panose="02020603050405020304" pitchFamily="18" charset="0"/>
                <a:cs typeface="Times New Roman" panose="02020603050405020304" pitchFamily="18" charset="0"/>
              </a:rPr>
              <a:t>  Increasing Regulation</a:t>
            </a:r>
          </a:p>
        </p:txBody>
      </p:sp>
      <p:sp>
        <p:nvSpPr>
          <p:cNvPr id="10243" name="Content Placeholder 2">
            <a:extLst>
              <a:ext uri="{FF2B5EF4-FFF2-40B4-BE49-F238E27FC236}">
                <a16:creationId xmlns:a16="http://schemas.microsoft.com/office/drawing/2014/main" id="{84734B46-16B2-84DF-4938-0A28B603D74A}"/>
              </a:ext>
            </a:extLst>
          </p:cNvPr>
          <p:cNvSpPr>
            <a:spLocks noGrp="1" noChangeArrowheads="1"/>
          </p:cNvSpPr>
          <p:nvPr>
            <p:ph idx="1"/>
          </p:nvPr>
        </p:nvSpPr>
        <p:spPr>
          <a:xfrm>
            <a:off x="873125" y="1209221"/>
            <a:ext cx="7999413" cy="4926013"/>
          </a:xfrm>
        </p:spPr>
        <p:txBody>
          <a:bodyPr/>
          <a:lstStyle/>
          <a:p>
            <a:pPr>
              <a:defRPr/>
            </a:pPr>
            <a:r>
              <a:rPr lang="en-GB" altLang="en-US" sz="2400" b="0" dirty="0">
                <a:latin typeface="Times New Roman" panose="02020603050405020304" pitchFamily="18" charset="0"/>
                <a:cs typeface="Times New Roman" panose="02020603050405020304" pitchFamily="18" charset="0"/>
              </a:rPr>
              <a:t>Pension schemes face increasing regulatory burden.</a:t>
            </a:r>
          </a:p>
          <a:p>
            <a:pPr>
              <a:defRPr/>
            </a:pP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E</a:t>
            </a:r>
            <a:r>
              <a:rPr lang="en-GB" altLang="en-US" sz="2400" b="0" dirty="0">
                <a:latin typeface="Times New Roman" panose="02020603050405020304" pitchFamily="18" charset="0"/>
                <a:cs typeface="Times New Roman" panose="02020603050405020304" pitchFamily="18" charset="0"/>
              </a:rPr>
              <a:t>nvironmental - </a:t>
            </a:r>
            <a:r>
              <a:rPr lang="en-GB" sz="2400" b="0" dirty="0">
                <a:solidFill>
                  <a:schemeClr val="accent6">
                    <a:lumMod val="10000"/>
                  </a:schemeClr>
                </a:solidFill>
                <a:latin typeface="Times New Roman" panose="02020603050405020304" pitchFamily="18" charset="0"/>
                <a:cs typeface="Times New Roman" panose="02020603050405020304" pitchFamily="18" charset="0"/>
              </a:rPr>
              <a:t>climate, pollution, scarce resources</a:t>
            </a: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S</a:t>
            </a:r>
            <a:r>
              <a:rPr lang="en-GB" altLang="en-US" sz="2400" b="0" dirty="0">
                <a:latin typeface="Times New Roman" panose="02020603050405020304" pitchFamily="18" charset="0"/>
                <a:cs typeface="Times New Roman" panose="02020603050405020304" pitchFamily="18" charset="0"/>
              </a:rPr>
              <a:t>ocial - health, education, human rights</a:t>
            </a:r>
            <a:endParaRPr lang="en-GB" altLang="en-US" sz="2400" dirty="0">
              <a:latin typeface="Times New Roman" panose="02020603050405020304" pitchFamily="18" charset="0"/>
              <a:cs typeface="Times New Roman" panose="02020603050405020304" pitchFamily="18" charset="0"/>
            </a:endParaRPr>
          </a:p>
          <a:p>
            <a:pPr>
              <a:defRPr/>
            </a:pPr>
            <a:r>
              <a:rPr lang="en-GB" altLang="en-US" sz="2400" dirty="0">
                <a:latin typeface="Times New Roman" panose="02020603050405020304" pitchFamily="18" charset="0"/>
                <a:cs typeface="Times New Roman" panose="02020603050405020304" pitchFamily="18" charset="0"/>
              </a:rPr>
              <a:t>G</a:t>
            </a:r>
            <a:r>
              <a:rPr lang="en-GB" altLang="en-US" sz="2400" b="0" dirty="0">
                <a:latin typeface="Times New Roman" panose="02020603050405020304" pitchFamily="18" charset="0"/>
                <a:cs typeface="Times New Roman" panose="02020603050405020304" pitchFamily="18" charset="0"/>
              </a:rPr>
              <a:t>overnance – responsible business, shareholder rights </a:t>
            </a:r>
            <a:endParaRPr lang="en-GB" altLang="en-US" sz="2400" dirty="0">
              <a:latin typeface="Times New Roman" panose="02020603050405020304" pitchFamily="18" charset="0"/>
              <a:cs typeface="Times New Roman" panose="02020603050405020304" pitchFamily="18" charset="0"/>
            </a:endParaRPr>
          </a:p>
          <a:p>
            <a:pPr>
              <a:defRPr/>
            </a:pPr>
            <a:endParaRPr lang="en-GB" altLang="en-US" sz="2400" dirty="0">
              <a:latin typeface="Times New Roman" panose="02020603050405020304" pitchFamily="18" charset="0"/>
              <a:cs typeface="Times New Roman" panose="02020603050405020304" pitchFamily="18" charset="0"/>
            </a:endParaRPr>
          </a:p>
          <a:p>
            <a:pPr>
              <a:spcBef>
                <a:spcPts val="900"/>
              </a:spcBef>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Responsible investing increasing in priority – including more regulation and reporting.</a:t>
            </a:r>
          </a:p>
          <a:p>
            <a:pPr marL="342900" indent="-342900">
              <a:buFont typeface="Arial" panose="020B0604020202020204" pitchFamily="34" charset="0"/>
              <a:buChar char="•"/>
              <a:defRPr/>
            </a:pPr>
            <a:endParaRPr lang="en-GB" altLang="en-US" sz="2400" b="0" dirty="0">
              <a:latin typeface="Times New Roman" panose="02020603050405020304" pitchFamily="18" charset="0"/>
              <a:cs typeface="Times New Roman" panose="02020603050405020304" pitchFamily="18" charset="0"/>
            </a:endParaRPr>
          </a:p>
          <a:p>
            <a:pPr>
              <a:defRPr/>
            </a:pPr>
            <a:r>
              <a:rPr lang="en-GB" altLang="en-US" sz="2400" b="0" dirty="0">
                <a:latin typeface="Times New Roman" panose="02020603050405020304" pitchFamily="18" charset="0"/>
                <a:cs typeface="Times New Roman" panose="02020603050405020304" pitchFamily="18" charset="0"/>
              </a:rPr>
              <a:t>But focus in all these activities remains on achieving the best financial outcomes for members.</a:t>
            </a:r>
          </a:p>
          <a:p>
            <a:pPr>
              <a:defRPr/>
            </a:pPr>
            <a:endParaRPr lang="en-GB" altLang="en-US" sz="3600" dirty="0">
              <a:latin typeface="Times New Roman" panose="02020603050405020304" pitchFamily="18" charset="0"/>
              <a:cs typeface="Times New Roman" panose="02020603050405020304" pitchFamily="18" charset="0"/>
            </a:endParaRPr>
          </a:p>
        </p:txBody>
      </p:sp>
      <p:sp>
        <p:nvSpPr>
          <p:cNvPr id="12292" name="Slide Number Placeholder 3">
            <a:extLst>
              <a:ext uri="{FF2B5EF4-FFF2-40B4-BE49-F238E27FC236}">
                <a16:creationId xmlns:a16="http://schemas.microsoft.com/office/drawing/2014/main" id="{B9A8A04D-A034-3A59-0838-278A34C45796}"/>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B1ED29E5-55F2-3B41-A8F3-4F452791B6E9}" type="slidenum">
              <a:rPr lang="en-GB" altLang="en-US" sz="1400" smtClean="0">
                <a:solidFill>
                  <a:srgbClr val="FFFFFF"/>
                </a:solidFill>
                <a:latin typeface="Arial Narrow" panose="020B0604020202020204" pitchFamily="34" charset="0"/>
              </a:rPr>
              <a:pPr>
                <a:buClrTx/>
                <a:buFontTx/>
                <a:buNone/>
              </a:pPr>
              <a:t>8</a:t>
            </a:fld>
            <a:endParaRPr lang="en-GB" altLang="en-US" sz="1400">
              <a:solidFill>
                <a:srgbClr val="FFFFFF"/>
              </a:solidFill>
              <a:latin typeface="Arial Narrow"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C6AC6-EFB0-9CFD-1309-6B587E9D90E3}"/>
              </a:ext>
            </a:extLst>
          </p:cNvPr>
          <p:cNvSpPr>
            <a:spLocks noGrp="1"/>
          </p:cNvSpPr>
          <p:nvPr>
            <p:ph type="title"/>
          </p:nvPr>
        </p:nvSpPr>
        <p:spPr>
          <a:xfrm>
            <a:off x="1693863" y="195263"/>
            <a:ext cx="7361237" cy="806450"/>
          </a:xfrm>
        </p:spPr>
        <p:txBody>
          <a:bodyPr/>
          <a:lstStyle/>
          <a:p>
            <a:pPr eaLnBrk="1" hangingPunct="1">
              <a:defRPr/>
            </a:pPr>
            <a:r>
              <a:rPr lang="en-GB" sz="3600" dirty="0">
                <a:solidFill>
                  <a:schemeClr val="accent6">
                    <a:lumMod val="10000"/>
                  </a:schemeClr>
                </a:solidFill>
                <a:latin typeface="Times New Roman" panose="02020603050405020304" pitchFamily="18" charset="0"/>
                <a:cs typeface="Times New Roman" panose="02020603050405020304" pitchFamily="18" charset="0"/>
              </a:rPr>
              <a:t>  Developments &amp; Member Services</a:t>
            </a:r>
          </a:p>
        </p:txBody>
      </p:sp>
      <p:sp>
        <p:nvSpPr>
          <p:cNvPr id="3" name="Content Placeholder 2">
            <a:extLst>
              <a:ext uri="{FF2B5EF4-FFF2-40B4-BE49-F238E27FC236}">
                <a16:creationId xmlns:a16="http://schemas.microsoft.com/office/drawing/2014/main" id="{60919F6B-B78C-F6BF-D5FB-FB65940AA0DD}"/>
              </a:ext>
            </a:extLst>
          </p:cNvPr>
          <p:cNvSpPr>
            <a:spLocks noGrp="1"/>
          </p:cNvSpPr>
          <p:nvPr>
            <p:ph idx="1"/>
          </p:nvPr>
        </p:nvSpPr>
        <p:spPr>
          <a:xfrm>
            <a:off x="889000" y="1225550"/>
            <a:ext cx="7983538" cy="5153025"/>
          </a:xfrm>
        </p:spPr>
        <p:txBody>
          <a:bodyPr/>
          <a:lstStyle/>
          <a:p>
            <a:pPr marL="342900" indent="-342900">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Custodian services transferred from JP Morgan to Northern Trust on 1 April 2021</a:t>
            </a:r>
          </a:p>
          <a:p>
            <a:pPr marL="342900" indent="-342900">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Proposed change in how RPI is calculated from 2030</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Change expected to reduce pension increases only from 2030</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Recent judicial review dismissed by High Court</a:t>
            </a:r>
            <a:endParaRPr lang="en-GB" altLang="en-US" sz="2200" dirty="0">
              <a:solidFill>
                <a:schemeClr val="accent6">
                  <a:lumMod val="10000"/>
                </a:schemeClr>
              </a:solidFill>
              <a:latin typeface="Times New Roman" panose="02020603050405020304" pitchFamily="18" charset="0"/>
              <a:cs typeface="Times New Roman" panose="02020603050405020304" pitchFamily="18" charset="0"/>
            </a:endParaRPr>
          </a:p>
          <a:p>
            <a:pPr marL="344488" lvl="1" indent="-342900">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Capita continue to perform well, especially in high priority areas</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Pension payments, retirements and handling death notifications</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Working hard on maintaining a positive experience for members</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Reappointed for 5 more years until 2027</a:t>
            </a:r>
          </a:p>
          <a:p>
            <a:pPr marL="344488" lvl="1" indent="-342900">
              <a:spcBef>
                <a:spcPts val="900"/>
              </a:spcBef>
              <a:buFont typeface="Arial" panose="020B0604020202020204" pitchFamily="34" charset="0"/>
              <a:buChar char="•"/>
              <a:defRPr/>
            </a:pPr>
            <a:r>
              <a:rPr lang="en-GB" altLang="en-US" sz="2400" b="0" dirty="0">
                <a:solidFill>
                  <a:schemeClr val="accent6">
                    <a:lumMod val="10000"/>
                  </a:schemeClr>
                </a:solidFill>
                <a:latin typeface="Times New Roman" panose="02020603050405020304" pitchFamily="18" charset="0"/>
                <a:cs typeface="Times New Roman" panose="02020603050405020304" pitchFamily="18" charset="0"/>
              </a:rPr>
              <a:t>Ongoing success of extra services offered to members</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Tax help for Older People</a:t>
            </a:r>
          </a:p>
          <a:p>
            <a:pPr marL="687388" lvl="3" indent="-342900">
              <a:lnSpc>
                <a:spcPct val="100000"/>
              </a:lnSpc>
              <a:spcBef>
                <a:spcPts val="0"/>
              </a:spcBef>
              <a:buFont typeface="Arial" panose="020B0604020202020204" pitchFamily="34" charset="0"/>
              <a:buChar char="•"/>
              <a:defRPr/>
            </a:pPr>
            <a:r>
              <a:rPr lang="en-GB" altLang="en-US" sz="2100" dirty="0">
                <a:solidFill>
                  <a:schemeClr val="accent6">
                    <a:lumMod val="10000"/>
                  </a:schemeClr>
                </a:solidFill>
                <a:latin typeface="Times New Roman" panose="02020603050405020304" pitchFamily="18" charset="0"/>
                <a:cs typeface="Times New Roman" panose="02020603050405020304" pitchFamily="18" charset="0"/>
              </a:rPr>
              <a:t>Wealth at Work</a:t>
            </a:r>
          </a:p>
          <a:p>
            <a:pPr lvl="2" indent="0">
              <a:spcBef>
                <a:spcPts val="900"/>
              </a:spcBef>
              <a:buFont typeface="Wingdings" pitchFamily="2" charset="2"/>
              <a:buNone/>
              <a:defRPr/>
            </a:pPr>
            <a:endParaRPr lang="en-GB" altLang="en-US" sz="2200" dirty="0">
              <a:solidFill>
                <a:schemeClr val="accent6">
                  <a:lumMod val="10000"/>
                </a:schemeClr>
              </a:solidFill>
              <a:latin typeface="Times New Roman" panose="02020603050405020304" pitchFamily="18" charset="0"/>
              <a:cs typeface="Times New Roman" panose="02020603050405020304" pitchFamily="18" charset="0"/>
            </a:endParaRPr>
          </a:p>
          <a:p>
            <a:pPr marL="508000" lvl="2" indent="-342900">
              <a:spcBef>
                <a:spcPts val="900"/>
              </a:spcBef>
              <a:buFont typeface="Arial" panose="020B0604020202020204" pitchFamily="34" charset="0"/>
              <a:buChar char="•"/>
              <a:defRPr/>
            </a:pPr>
            <a:endParaRPr lang="en-GB" altLang="en-US" sz="2200" dirty="0">
              <a:solidFill>
                <a:schemeClr val="accent6">
                  <a:lumMod val="10000"/>
                </a:schemeClr>
              </a:solidFill>
              <a:latin typeface="Times New Roman" panose="02020603050405020304" pitchFamily="18" charset="0"/>
              <a:cs typeface="Times New Roman" panose="02020603050405020304" pitchFamily="18" charset="0"/>
            </a:endParaRPr>
          </a:p>
          <a:p>
            <a:pPr eaLnBrk="1" hangingPunct="1">
              <a:spcBef>
                <a:spcPts val="900"/>
              </a:spcBef>
              <a:defRPr/>
            </a:pPr>
            <a:endParaRPr lang="en-GB" sz="2400" b="0" dirty="0">
              <a:solidFill>
                <a:schemeClr val="accent6">
                  <a:lumMod val="10000"/>
                </a:schemeClr>
              </a:solidFill>
              <a:latin typeface="Times New Roman" panose="02020603050405020304" pitchFamily="18" charset="0"/>
              <a:cs typeface="Times New Roman" panose="02020603050405020304" pitchFamily="18" charset="0"/>
            </a:endParaRPr>
          </a:p>
          <a:p>
            <a:pPr eaLnBrk="1" hangingPunct="1">
              <a:spcBef>
                <a:spcPts val="900"/>
              </a:spcBef>
              <a:defRPr/>
            </a:pPr>
            <a:endParaRPr lang="en-GB" sz="2400" dirty="0">
              <a:solidFill>
                <a:schemeClr val="accent6">
                  <a:lumMod val="10000"/>
                </a:schemeClr>
              </a:solidFill>
              <a:latin typeface="Times New Roman" panose="02020603050405020304" pitchFamily="18" charset="0"/>
              <a:cs typeface="Times New Roman" panose="02020603050405020304" pitchFamily="18" charset="0"/>
            </a:endParaRPr>
          </a:p>
        </p:txBody>
      </p:sp>
      <p:sp>
        <p:nvSpPr>
          <p:cNvPr id="13316" name="Slide Number Placeholder 3">
            <a:extLst>
              <a:ext uri="{FF2B5EF4-FFF2-40B4-BE49-F238E27FC236}">
                <a16:creationId xmlns:a16="http://schemas.microsoft.com/office/drawing/2014/main" id="{63759E9B-265C-E29F-3760-8A2FEF04F617}"/>
              </a:ext>
            </a:extLst>
          </p:cNvPr>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20738">
              <a:buClr>
                <a:srgbClr val="000000"/>
              </a:buClr>
              <a:buFont typeface="Wingdings" pitchFamily="2" charset="2"/>
              <a:defRPr sz="1600" b="1">
                <a:solidFill>
                  <a:srgbClr val="1B2D39"/>
                </a:solidFill>
                <a:latin typeface="Arial" panose="020B0604020202020204" pitchFamily="34" charset="0"/>
              </a:defRPr>
            </a:lvl1pPr>
            <a:lvl2pPr marL="742950" indent="-285750" defTabSz="820738">
              <a:buClr>
                <a:srgbClr val="000000"/>
              </a:buClr>
              <a:buFont typeface="Wingdings" pitchFamily="2" charset="2"/>
              <a:defRPr sz="1400" b="1">
                <a:solidFill>
                  <a:srgbClr val="8270B3"/>
                </a:solidFill>
                <a:latin typeface="Arial" panose="020B0604020202020204" pitchFamily="34" charset="0"/>
              </a:defRPr>
            </a:lvl2pPr>
            <a:lvl3pPr marL="1143000" indent="-228600" defTabSz="820738">
              <a:lnSpc>
                <a:spcPct val="150000"/>
              </a:lnSpc>
              <a:buClr>
                <a:srgbClr val="000000"/>
              </a:buClr>
              <a:buFont typeface="Wingdings" pitchFamily="2" charset="2"/>
              <a:buChar char="§"/>
              <a:defRPr sz="1400">
                <a:solidFill>
                  <a:srgbClr val="000000"/>
                </a:solidFill>
                <a:latin typeface="Arial" panose="020B0604020202020204" pitchFamily="34" charset="0"/>
              </a:defRPr>
            </a:lvl3pPr>
            <a:lvl4pPr marL="1600200" indent="-228600" defTabSz="820738">
              <a:lnSpc>
                <a:spcPct val="150000"/>
              </a:lnSpc>
              <a:buClr>
                <a:srgbClr val="000000"/>
              </a:buClr>
              <a:buFont typeface="Arial Narrow" panose="020B0604020202020204" pitchFamily="34" charset="0"/>
              <a:buChar char="–"/>
              <a:defRPr sz="1300">
                <a:solidFill>
                  <a:srgbClr val="000000"/>
                </a:solidFill>
                <a:latin typeface="Arial" panose="020B0604020202020204" pitchFamily="34" charset="0"/>
              </a:defRPr>
            </a:lvl4pPr>
            <a:lvl5pPr marL="2057400" indent="-228600" defTabSz="820738">
              <a:lnSpc>
                <a:spcPct val="150000"/>
              </a:lnSpc>
              <a:buClr>
                <a:srgbClr val="000000"/>
              </a:buClr>
              <a:buChar char="•"/>
              <a:defRPr sz="1300">
                <a:solidFill>
                  <a:srgbClr val="000000"/>
                </a:solidFill>
                <a:latin typeface="Arial" panose="020B0604020202020204" pitchFamily="34" charset="0"/>
              </a:defRPr>
            </a:lvl5pPr>
            <a:lvl6pPr marL="25146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6pPr>
            <a:lvl7pPr marL="29718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7pPr>
            <a:lvl8pPr marL="34290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8pPr>
            <a:lvl9pPr marL="3886200" indent="-228600" defTabSz="820738" eaLnBrk="0" fontAlgn="base" hangingPunct="0">
              <a:lnSpc>
                <a:spcPct val="150000"/>
              </a:lnSpc>
              <a:spcBef>
                <a:spcPct val="0"/>
              </a:spcBef>
              <a:spcAft>
                <a:spcPct val="0"/>
              </a:spcAft>
              <a:buClr>
                <a:srgbClr val="000000"/>
              </a:buClr>
              <a:buChar char="•"/>
              <a:defRPr sz="1300">
                <a:solidFill>
                  <a:srgbClr val="000000"/>
                </a:solidFill>
                <a:latin typeface="Arial" panose="020B0604020202020204" pitchFamily="34" charset="0"/>
              </a:defRPr>
            </a:lvl9pPr>
          </a:lstStyle>
          <a:p>
            <a:pPr>
              <a:buClrTx/>
              <a:buFontTx/>
              <a:buNone/>
            </a:pPr>
            <a:fld id="{B8AEBE20-0EAE-8146-BE39-24A5F1FAD7CE}" type="slidenum">
              <a:rPr lang="en-GB" altLang="en-US" sz="1400" smtClean="0">
                <a:solidFill>
                  <a:schemeClr val="bg1"/>
                </a:solidFill>
                <a:latin typeface="Arial Narrow" panose="020B0604020202020204" pitchFamily="34" charset="0"/>
              </a:rPr>
              <a:pPr>
                <a:buClrTx/>
                <a:buFontTx/>
                <a:buNone/>
              </a:pPr>
              <a:t>9</a:t>
            </a:fld>
            <a:endParaRPr lang="en-GB" altLang="en-US" sz="1400">
              <a:solidFill>
                <a:schemeClr val="bg1"/>
              </a:solidFill>
              <a:latin typeface="Arial Narrow" panose="020B0604020202020204" pitchFamily="34" charset="0"/>
            </a:endParaRPr>
          </a:p>
        </p:txBody>
      </p:sp>
    </p:spTree>
  </p:cSld>
  <p:clrMapOvr>
    <a:masterClrMapping/>
  </p:clrMapOvr>
</p:sld>
</file>

<file path=ppt/theme/theme1.xml><?xml version="1.0" encoding="utf-8"?>
<a:theme xmlns:a="http://schemas.openxmlformats.org/drawingml/2006/main" name="BCSSS PPT (Proposed)">
  <a:themeElements>
    <a:clrScheme name="">
      <a:dk1>
        <a:srgbClr val="0A2972"/>
      </a:dk1>
      <a:lt1>
        <a:srgbClr val="FFFFFF"/>
      </a:lt1>
      <a:dk2>
        <a:srgbClr val="0A2972"/>
      </a:dk2>
      <a:lt2>
        <a:srgbClr val="9C9C9C"/>
      </a:lt2>
      <a:accent1>
        <a:srgbClr val="C5D8E3"/>
      </a:accent1>
      <a:accent2>
        <a:srgbClr val="E8E8E8"/>
      </a:accent2>
      <a:accent3>
        <a:srgbClr val="FFFFFF"/>
      </a:accent3>
      <a:accent4>
        <a:srgbClr val="072160"/>
      </a:accent4>
      <a:accent5>
        <a:srgbClr val="DFE9EF"/>
      </a:accent5>
      <a:accent6>
        <a:srgbClr val="D2D2D2"/>
      </a:accent6>
      <a:hlink>
        <a:srgbClr val="538DAC"/>
      </a:hlink>
      <a:folHlink>
        <a:srgbClr val="CC9900"/>
      </a:folHlink>
    </a:clrScheme>
    <a:fontScheme name="BCSSS PPT (Propos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9BCD"/>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57F0"/>
                </a:outerShdw>
              </a:effectLst>
            </a14:hiddenEffects>
          </a:ext>
        </a:extLst>
      </a:spPr>
      <a:bodyPr vert="horz" wrap="square" lIns="0" tIns="0" rIns="0" bIns="0" numCol="1" anchor="t" anchorCtr="0" compatLnSpc="1">
        <a:prstTxWarp prst="textNoShape">
          <a:avLst/>
        </a:prstTxWarp>
        <a:spAutoFit/>
      </a:bodyPr>
      <a:lstStyle>
        <a:defPPr marL="0" marR="0" indent="0" algn="l" defTabSz="684213" rtl="0" eaLnBrk="0" fontAlgn="base" latinLnBrk="0" hangingPunct="0">
          <a:lnSpc>
            <a:spcPct val="125000"/>
          </a:lnSpc>
          <a:spcBef>
            <a:spcPct val="0"/>
          </a:spcBef>
          <a:spcAft>
            <a:spcPct val="0"/>
          </a:spcAft>
          <a:buClrTx/>
          <a:buSzTx/>
          <a:buFontTx/>
          <a:buNone/>
          <a:tabLst/>
          <a:defRPr kumimoji="0" lang="en-GB" altLang="en-US" sz="12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9BCD"/>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57F0"/>
                </a:outerShdw>
              </a:effectLst>
            </a14:hiddenEffects>
          </a:ext>
        </a:extLst>
      </a:spPr>
      <a:bodyPr vert="horz" wrap="square" lIns="0" tIns="0" rIns="0" bIns="0" numCol="1" anchor="t" anchorCtr="0" compatLnSpc="1">
        <a:prstTxWarp prst="textNoShape">
          <a:avLst/>
        </a:prstTxWarp>
        <a:spAutoFit/>
      </a:bodyPr>
      <a:lstStyle>
        <a:defPPr marL="0" marR="0" indent="0" algn="l" defTabSz="684213" rtl="0" eaLnBrk="0" fontAlgn="base" latinLnBrk="0" hangingPunct="0">
          <a:lnSpc>
            <a:spcPct val="125000"/>
          </a:lnSpc>
          <a:spcBef>
            <a:spcPct val="0"/>
          </a:spcBef>
          <a:spcAft>
            <a:spcPct val="0"/>
          </a:spcAft>
          <a:buClrTx/>
          <a:buSzTx/>
          <a:buFontTx/>
          <a:buNone/>
          <a:tabLst/>
          <a:defRPr kumimoji="0" lang="en-GB" altLang="en-US" sz="12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CSSS PPT (Proposed) 1">
        <a:dk1>
          <a:srgbClr val="EAEAEA"/>
        </a:dk1>
        <a:lt1>
          <a:srgbClr val="EAEAEA"/>
        </a:lt1>
        <a:dk2>
          <a:srgbClr val="EAEAEA"/>
        </a:dk2>
        <a:lt2>
          <a:srgbClr val="EAEAEA"/>
        </a:lt2>
        <a:accent1>
          <a:srgbClr val="EAEAEA"/>
        </a:accent1>
        <a:accent2>
          <a:srgbClr val="EAEAEA"/>
        </a:accent2>
        <a:accent3>
          <a:srgbClr val="F3F3F3"/>
        </a:accent3>
        <a:accent4>
          <a:srgbClr val="C8C8C8"/>
        </a:accent4>
        <a:accent5>
          <a:srgbClr val="F3F3F3"/>
        </a:accent5>
        <a:accent6>
          <a:srgbClr val="D4D4D4"/>
        </a:accent6>
        <a:hlink>
          <a:srgbClr val="EAEAEA"/>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8B27D447-3638-4D99-B3D8-545B76CE751C}" vid="{A86B5DE0-FC14-4541-89BA-EC1A6CDEB47E}"/>
    </a:ext>
  </a:extLst>
</a:theme>
</file>

<file path=ppt/theme/theme2.xml><?xml version="1.0" encoding="utf-8"?>
<a:theme xmlns:a="http://schemas.openxmlformats.org/drawingml/2006/main" name="Office Theme">
  <a:themeElements>
    <a:clrScheme name="">
      <a:dk1>
        <a:srgbClr val="000000"/>
      </a:dk1>
      <a:lt1>
        <a:srgbClr val="FFFFFF"/>
      </a:lt1>
      <a:dk2>
        <a:srgbClr val="000072"/>
      </a:dk2>
      <a:lt2>
        <a:srgbClr val="C5CFF5"/>
      </a:lt2>
      <a:accent1>
        <a:srgbClr val="C5D8E3"/>
      </a:accent1>
      <a:accent2>
        <a:srgbClr val="E8E8E8"/>
      </a:accent2>
      <a:accent3>
        <a:srgbClr val="FFFFFF"/>
      </a:accent3>
      <a:accent4>
        <a:srgbClr val="000000"/>
      </a:accent4>
      <a:accent5>
        <a:srgbClr val="DFE9EF"/>
      </a:accent5>
      <a:accent6>
        <a:srgbClr val="D2D2D2"/>
      </a:accent6>
      <a:hlink>
        <a:srgbClr val="538DAC"/>
      </a:hlink>
      <a:folHlink>
        <a:srgbClr val="CC99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BCSSS_new_template</Template>
  <TotalTime>5157</TotalTime>
  <Words>1104</Words>
  <Application>Microsoft Office PowerPoint</Application>
  <PresentationFormat>On-screen Show (4:3)</PresentationFormat>
  <Paragraphs>260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Narrow</vt:lpstr>
      <vt:lpstr>Times New Roman</vt:lpstr>
      <vt:lpstr>Wingdings</vt:lpstr>
      <vt:lpstr>BCSSS PPT (Proposed)</vt:lpstr>
      <vt:lpstr>PowerPoint Presentation</vt:lpstr>
      <vt:lpstr>Introduction</vt:lpstr>
      <vt:lpstr>PowerPoint Presentation</vt:lpstr>
      <vt:lpstr>Appointed Members</vt:lpstr>
      <vt:lpstr>AGM Programme</vt:lpstr>
      <vt:lpstr> 2021 Actuarial Valuation</vt:lpstr>
      <vt:lpstr> Funding &amp; Investment Overview</vt:lpstr>
      <vt:lpstr>  Increasing Regulation</vt:lpstr>
      <vt:lpstr>  Developments &amp; Member Services</vt:lpstr>
      <vt:lpstr>Alan Rubenstein  Chair of the Investment Sub-committee</vt:lpstr>
      <vt:lpstr>Future Scheme Payments &amp; Cash-flows</vt:lpstr>
      <vt:lpstr>Investment Income</vt:lpstr>
      <vt:lpstr>Assets at 31 March 2022</vt:lpstr>
      <vt:lpstr>Annualised Returns and Performance</vt:lpstr>
      <vt:lpstr> ESG &amp; the TCFD Report</vt:lpstr>
      <vt:lpstr> </vt:lpstr>
      <vt:lpstr>  Key Statistics for 2022  </vt:lpstr>
      <vt:lpstr>  Fund Account</vt:lpstr>
      <vt:lpstr>AGM Written Questions and Answers </vt:lpstr>
      <vt:lpstr>  Question - Mr Anthony McGarry</vt:lpstr>
      <vt:lpstr>PowerPoint Presentation</vt:lpstr>
      <vt:lpstr> Thank you</vt:lpstr>
      <vt:lpstr>PowerPoint Presentation</vt:lpstr>
    </vt:vector>
  </TitlesOfParts>
  <Company>CPT Services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Pratten</dc:creator>
  <cp:lastModifiedBy>Holly Nelson</cp:lastModifiedBy>
  <cp:revision>325</cp:revision>
  <cp:lastPrinted>2018-09-27T09:10:20Z</cp:lastPrinted>
  <dcterms:created xsi:type="dcterms:W3CDTF">2011-09-16T12:51:12Z</dcterms:created>
  <dcterms:modified xsi:type="dcterms:W3CDTF">2022-10-10T13:21:39Z</dcterms:modified>
</cp:coreProperties>
</file>